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4200" r:id="rId2"/>
    <p:sldMasterId id="2147484245" r:id="rId3"/>
    <p:sldMasterId id="2147484252" r:id="rId4"/>
    <p:sldMasterId id="2147484266" r:id="rId5"/>
    <p:sldMasterId id="2147484388" r:id="rId6"/>
    <p:sldMasterId id="2147484401" r:id="rId7"/>
    <p:sldMasterId id="2147484415" r:id="rId8"/>
    <p:sldMasterId id="2147484428" r:id="rId9"/>
    <p:sldMasterId id="2147484442" r:id="rId10"/>
    <p:sldMasterId id="2147484454" r:id="rId11"/>
    <p:sldMasterId id="2147484466" r:id="rId12"/>
    <p:sldMasterId id="2147484478" r:id="rId13"/>
    <p:sldMasterId id="2147484490" r:id="rId14"/>
    <p:sldMasterId id="2147484526" r:id="rId15"/>
    <p:sldMasterId id="2147484550" r:id="rId16"/>
  </p:sldMasterIdLst>
  <p:notesMasterIdLst>
    <p:notesMasterId r:id="rId60"/>
  </p:notesMasterIdLst>
  <p:handoutMasterIdLst>
    <p:handoutMasterId r:id="rId61"/>
  </p:handoutMasterIdLst>
  <p:sldIdLst>
    <p:sldId id="326" r:id="rId17"/>
    <p:sldId id="390" r:id="rId18"/>
    <p:sldId id="392" r:id="rId19"/>
    <p:sldId id="391" r:id="rId20"/>
    <p:sldId id="393" r:id="rId21"/>
    <p:sldId id="394" r:id="rId22"/>
    <p:sldId id="397" r:id="rId23"/>
    <p:sldId id="398" r:id="rId24"/>
    <p:sldId id="402" r:id="rId25"/>
    <p:sldId id="404" r:id="rId26"/>
    <p:sldId id="405" r:id="rId27"/>
    <p:sldId id="413" r:id="rId28"/>
    <p:sldId id="406" r:id="rId29"/>
    <p:sldId id="408" r:id="rId30"/>
    <p:sldId id="419" r:id="rId31"/>
    <p:sldId id="382" r:id="rId32"/>
    <p:sldId id="381" r:id="rId33"/>
    <p:sldId id="416" r:id="rId34"/>
    <p:sldId id="383" r:id="rId35"/>
    <p:sldId id="384" r:id="rId36"/>
    <p:sldId id="385" r:id="rId37"/>
    <p:sldId id="386" r:id="rId38"/>
    <p:sldId id="387" r:id="rId39"/>
    <p:sldId id="321" r:id="rId40"/>
    <p:sldId id="323" r:id="rId41"/>
    <p:sldId id="316" r:id="rId42"/>
    <p:sldId id="306" r:id="rId43"/>
    <p:sldId id="309" r:id="rId44"/>
    <p:sldId id="327" r:id="rId45"/>
    <p:sldId id="301" r:id="rId46"/>
    <p:sldId id="420" r:id="rId47"/>
    <p:sldId id="417" r:id="rId48"/>
    <p:sldId id="302" r:id="rId49"/>
    <p:sldId id="418" r:id="rId50"/>
    <p:sldId id="346" r:id="rId51"/>
    <p:sldId id="347" r:id="rId52"/>
    <p:sldId id="389" r:id="rId53"/>
    <p:sldId id="350" r:id="rId54"/>
    <p:sldId id="388" r:id="rId55"/>
    <p:sldId id="422" r:id="rId56"/>
    <p:sldId id="423" r:id="rId57"/>
    <p:sldId id="325" r:id="rId58"/>
    <p:sldId id="415" r:id="rId5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3049" autoAdjust="0"/>
    <p:restoredTop sz="94774" autoAdjust="0"/>
  </p:normalViewPr>
  <p:slideViewPr>
    <p:cSldViewPr>
      <p:cViewPr>
        <p:scale>
          <a:sx n="100" d="100"/>
          <a:sy n="100" d="100"/>
        </p:scale>
        <p:origin x="-1854" y="-822"/>
      </p:cViewPr>
      <p:guideLst>
        <p:guide orient="horz" pos="2160"/>
        <p:guide pos="2880"/>
      </p:guideLst>
    </p:cSldViewPr>
  </p:slideViewPr>
  <p:notesTextViewPr>
    <p:cViewPr>
      <p:scale>
        <a:sx n="1" d="1"/>
        <a:sy n="1" d="1"/>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1.xlsm"/></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view3D>
      <c:rotX val="15"/>
      <c:rotY val="20"/>
      <c:depthPercent val="80"/>
      <c:rAngAx val="1"/>
    </c:view3D>
    <c:floor>
      <c:thickness val="0"/>
      <c:spPr>
        <a:noFill/>
        <a:ln w="3175">
          <a:solidFill>
            <a:srgbClr val="808080"/>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0.116255727281594"/>
          <c:y val="4.7600634742086E-2"/>
          <c:w val="0.86886782552615904"/>
          <c:h val="0.81914837598425105"/>
        </c:manualLayout>
      </c:layout>
      <c:bar3DChart>
        <c:barDir val="col"/>
        <c:grouping val="stacked"/>
        <c:varyColors val="0"/>
        <c:ser>
          <c:idx val="0"/>
          <c:order val="0"/>
          <c:tx>
            <c:strRef>
              <c:f>Sheet1!$B$1</c:f>
              <c:strCache>
                <c:ptCount val="1"/>
                <c:pt idx="0">
                  <c:v>Column1</c:v>
                </c:pt>
              </c:strCache>
            </c:strRef>
          </c:tx>
          <c:spPr>
            <a:solidFill>
              <a:srgbClr val="DD0806"/>
            </a:solidFill>
            <a:ln w="25399">
              <a:noFill/>
            </a:ln>
            <a:effectLst>
              <a:outerShdw dist="35921" dir="2700000" algn="br">
                <a:srgbClr val="000000"/>
              </a:outerShdw>
            </a:effectLst>
          </c:spPr>
          <c:invertIfNegative val="0"/>
          <c:dLbls>
            <c:dLbl>
              <c:idx val="0"/>
              <c:layout>
                <c:manualLayout>
                  <c:x val="0"/>
                  <c:y val="-2.22560975609759E-2"/>
                </c:manualLayout>
              </c:layout>
              <c:showLegendKey val="0"/>
              <c:showVal val="1"/>
              <c:showCatName val="0"/>
              <c:showSerName val="0"/>
              <c:showPercent val="0"/>
              <c:showBubbleSize val="0"/>
            </c:dLbl>
            <c:dLbl>
              <c:idx val="1"/>
              <c:layout>
                <c:manualLayout>
                  <c:x val="0"/>
                  <c:y val="-3.4375120030727797E-2"/>
                </c:manualLayout>
              </c:layout>
              <c:showLegendKey val="0"/>
              <c:showVal val="1"/>
              <c:showCatName val="0"/>
              <c:showSerName val="0"/>
              <c:showPercent val="0"/>
              <c:showBubbleSize val="0"/>
            </c:dLbl>
            <c:dLbl>
              <c:idx val="2"/>
              <c:layout>
                <c:manualLayout>
                  <c:x val="-1.6154208531672101E-3"/>
                  <c:y val="-0.107546091799501"/>
                </c:manualLayout>
              </c:layout>
              <c:showLegendKey val="0"/>
              <c:showVal val="1"/>
              <c:showCatName val="0"/>
              <c:showSerName val="0"/>
              <c:showPercent val="0"/>
              <c:showBubbleSize val="0"/>
            </c:dLbl>
            <c:dLbl>
              <c:idx val="3"/>
              <c:layout>
                <c:manualLayout>
                  <c:x val="0"/>
                  <c:y val="-0.12278951411561401"/>
                </c:manualLayout>
              </c:layout>
              <c:showLegendKey val="0"/>
              <c:showVal val="1"/>
              <c:showCatName val="0"/>
              <c:showSerName val="0"/>
              <c:showPercent val="0"/>
              <c:showBubbleSize val="0"/>
            </c:dLbl>
            <c:dLbl>
              <c:idx val="4"/>
              <c:layout>
                <c:manualLayout>
                  <c:x val="1.59457833322118E-3"/>
                  <c:y val="-0.208079268292683"/>
                </c:manualLayout>
              </c:layout>
              <c:showLegendKey val="0"/>
              <c:showVal val="1"/>
              <c:showCatName val="0"/>
              <c:showSerName val="0"/>
              <c:showPercent val="0"/>
              <c:showBubbleSize val="0"/>
            </c:dLbl>
            <c:dLbl>
              <c:idx val="5"/>
              <c:layout>
                <c:manualLayout>
                  <c:x val="-1.2555734907253401E-7"/>
                  <c:y val="-0.25396341463414601"/>
                </c:manualLayout>
              </c:layout>
              <c:showLegendKey val="0"/>
              <c:showVal val="1"/>
              <c:showCatName val="0"/>
              <c:showSerName val="0"/>
              <c:showPercent val="0"/>
              <c:showBubbleSize val="0"/>
            </c:dLbl>
            <c:spPr>
              <a:noFill/>
              <a:ln w="25399">
                <a:noFill/>
              </a:ln>
            </c:spPr>
            <c:txPr>
              <a:bodyPr/>
              <a:lstStyle/>
              <a:p>
                <a:pPr>
                  <a:defRPr sz="1989">
                    <a:solidFill>
                      <a:schemeClr val="bg1"/>
                    </a:solidFill>
                  </a:defRPr>
                </a:pPr>
                <a:endParaRPr lang="en-US"/>
              </a:p>
            </c:txPr>
            <c:showLegendKey val="0"/>
            <c:showVal val="1"/>
            <c:showCatName val="0"/>
            <c:showSerName val="0"/>
            <c:showPercent val="0"/>
            <c:showBubbleSize val="0"/>
            <c:showLeaderLines val="0"/>
          </c:dLbls>
          <c:cat>
            <c:strRef>
              <c:f>Sheet1!$A$2:$A$7</c:f>
              <c:strCache>
                <c:ptCount val="6"/>
                <c:pt idx="0">
                  <c:v>0-3</c:v>
                </c:pt>
                <c:pt idx="1">
                  <c:v>4-5</c:v>
                </c:pt>
                <c:pt idx="2">
                  <c:v>6-7</c:v>
                </c:pt>
                <c:pt idx="3">
                  <c:v>8-9</c:v>
                </c:pt>
                <c:pt idx="4">
                  <c:v>10-11</c:v>
                </c:pt>
                <c:pt idx="5">
                  <c:v>12-19</c:v>
                </c:pt>
              </c:strCache>
            </c:strRef>
          </c:cat>
          <c:val>
            <c:numRef>
              <c:f>Sheet1!$B$2:$B$7</c:f>
              <c:numCache>
                <c:formatCode>0%</c:formatCode>
                <c:ptCount val="6"/>
                <c:pt idx="0">
                  <c:v>0.25</c:v>
                </c:pt>
                <c:pt idx="1">
                  <c:v>0.32</c:v>
                </c:pt>
                <c:pt idx="2">
                  <c:v>0.5</c:v>
                </c:pt>
                <c:pt idx="3">
                  <c:v>0.54</c:v>
                </c:pt>
                <c:pt idx="4">
                  <c:v>0.77</c:v>
                </c:pt>
                <c:pt idx="5">
                  <c:v>0.89</c:v>
                </c:pt>
              </c:numCache>
            </c:numRef>
          </c:val>
        </c:ser>
        <c:dLbls>
          <c:showLegendKey val="0"/>
          <c:showVal val="0"/>
          <c:showCatName val="0"/>
          <c:showSerName val="0"/>
          <c:showPercent val="0"/>
          <c:showBubbleSize val="0"/>
        </c:dLbls>
        <c:gapWidth val="69"/>
        <c:gapDepth val="92"/>
        <c:shape val="box"/>
        <c:axId val="111772800"/>
        <c:axId val="111774336"/>
        <c:axId val="0"/>
      </c:bar3DChart>
      <c:catAx>
        <c:axId val="111772800"/>
        <c:scaling>
          <c:orientation val="minMax"/>
        </c:scaling>
        <c:delete val="0"/>
        <c:axPos val="b"/>
        <c:numFmt formatCode="General" sourceLinked="1"/>
        <c:majorTickMark val="out"/>
        <c:minorTickMark val="none"/>
        <c:tickLblPos val="nextTo"/>
        <c:spPr>
          <a:ln w="3175">
            <a:solidFill>
              <a:srgbClr val="808080"/>
            </a:solidFill>
            <a:prstDash val="solid"/>
          </a:ln>
        </c:spPr>
        <c:txPr>
          <a:bodyPr/>
          <a:lstStyle/>
          <a:p>
            <a:pPr>
              <a:defRPr sz="1990">
                <a:solidFill>
                  <a:schemeClr val="bg1"/>
                </a:solidFill>
              </a:defRPr>
            </a:pPr>
            <a:endParaRPr lang="en-US"/>
          </a:p>
        </c:txPr>
        <c:crossAx val="111774336"/>
        <c:crosses val="autoZero"/>
        <c:auto val="1"/>
        <c:lblAlgn val="ctr"/>
        <c:lblOffset val="100"/>
        <c:noMultiLvlLbl val="0"/>
      </c:catAx>
      <c:valAx>
        <c:axId val="111774336"/>
        <c:scaling>
          <c:orientation val="minMax"/>
        </c:scaling>
        <c:delete val="0"/>
        <c:axPos val="l"/>
        <c:majorGridlines>
          <c:spPr>
            <a:ln w="3175">
              <a:solidFill>
                <a:srgbClr val="808080"/>
              </a:solidFill>
              <a:prstDash val="solid"/>
            </a:ln>
          </c:spPr>
        </c:majorGridlines>
        <c:numFmt formatCode="0%" sourceLinked="1"/>
        <c:majorTickMark val="out"/>
        <c:minorTickMark val="none"/>
        <c:tickLblPos val="nextTo"/>
        <c:spPr>
          <a:ln w="3175">
            <a:solidFill>
              <a:srgbClr val="808080"/>
            </a:solidFill>
            <a:prstDash val="solid"/>
          </a:ln>
        </c:spPr>
        <c:txPr>
          <a:bodyPr/>
          <a:lstStyle/>
          <a:p>
            <a:pPr>
              <a:defRPr sz="1990">
                <a:solidFill>
                  <a:schemeClr val="bg1"/>
                </a:solidFill>
              </a:defRPr>
            </a:pPr>
            <a:endParaRPr lang="en-US"/>
          </a:p>
        </c:txPr>
        <c:crossAx val="111772800"/>
        <c:crosses val="autoZero"/>
        <c:crossBetween val="between"/>
        <c:majorUnit val="0.2"/>
      </c:valAx>
      <c:spPr>
        <a:noFill/>
        <a:ln w="25399">
          <a:noFill/>
        </a:ln>
      </c:spPr>
    </c:plotArea>
    <c:plotVisOnly val="1"/>
    <c:dispBlanksAs val="gap"/>
    <c:showDLblsOverMax val="0"/>
  </c:chart>
  <c:spPr>
    <a:noFill/>
    <a:ln>
      <a:noFill/>
    </a:ln>
  </c:spPr>
  <c:txPr>
    <a:bodyPr/>
    <a:lstStyle/>
    <a:p>
      <a:pPr>
        <a:defRPr sz="1792"/>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203182-22D1-43F2-932D-7D449D4D98EF}" type="doc">
      <dgm:prSet loTypeId="urn:microsoft.com/office/officeart/2005/8/layout/chevron1" loCatId="process" qsTypeId="urn:microsoft.com/office/officeart/2005/8/quickstyle/simple1" qsCatId="simple" csTypeId="urn:microsoft.com/office/officeart/2005/8/colors/accent0_1" csCatId="mainScheme" phldr="1"/>
      <dgm:spPr/>
    </dgm:pt>
    <dgm:pt modelId="{D93D7D2A-AC4E-40EE-9F59-19A4F3944F49}">
      <dgm:prSet phldrT="[Text]"/>
      <dgm:spPr>
        <a:solidFill>
          <a:schemeClr val="lt1">
            <a:hueOff val="0"/>
            <a:satOff val="0"/>
            <a:lumOff val="0"/>
          </a:schemeClr>
        </a:solidFill>
      </dgm:spPr>
      <dgm:t>
        <a:bodyPr/>
        <a:lstStyle/>
        <a:p>
          <a:r>
            <a:rPr lang="en-US" dirty="0" smtClean="0"/>
            <a:t>The Approach</a:t>
          </a:r>
          <a:endParaRPr lang="en-US" dirty="0"/>
        </a:p>
      </dgm:t>
    </dgm:pt>
    <dgm:pt modelId="{F276CEFF-06B5-4F55-A08B-DF3E2AB946BC}" type="parTrans" cxnId="{7584AEB5-F655-41E8-8A04-30EA20259679}">
      <dgm:prSet/>
      <dgm:spPr/>
      <dgm:t>
        <a:bodyPr/>
        <a:lstStyle/>
        <a:p>
          <a:endParaRPr lang="en-US"/>
        </a:p>
      </dgm:t>
    </dgm:pt>
    <dgm:pt modelId="{E6860B83-5C26-4E78-A8CA-EF9F5994C575}" type="sibTrans" cxnId="{7584AEB5-F655-41E8-8A04-30EA20259679}">
      <dgm:prSet/>
      <dgm:spPr/>
      <dgm:t>
        <a:bodyPr/>
        <a:lstStyle/>
        <a:p>
          <a:endParaRPr lang="en-US"/>
        </a:p>
      </dgm:t>
    </dgm:pt>
    <dgm:pt modelId="{6F2446BC-EE76-4FC5-97C6-BB11A42DBABC}">
      <dgm:prSet phldrT="[Text]"/>
      <dgm:spPr>
        <a:solidFill>
          <a:schemeClr val="lt1">
            <a:hueOff val="0"/>
            <a:satOff val="0"/>
            <a:lumOff val="0"/>
            <a:alpha val="50000"/>
          </a:schemeClr>
        </a:solidFill>
      </dgm:spPr>
      <dgm:t>
        <a:bodyPr/>
        <a:lstStyle/>
        <a:p>
          <a:r>
            <a:rPr lang="en-US" dirty="0" smtClean="0"/>
            <a:t>A Way Forward</a:t>
          </a:r>
        </a:p>
      </dgm:t>
    </dgm:pt>
    <dgm:pt modelId="{F6A863CB-7412-4F32-A80B-5BF734D0798B}" type="parTrans" cxnId="{2EA9BA57-E398-48B6-A442-384B84B0EEAC}">
      <dgm:prSet/>
      <dgm:spPr/>
      <dgm:t>
        <a:bodyPr/>
        <a:lstStyle/>
        <a:p>
          <a:endParaRPr lang="en-US"/>
        </a:p>
      </dgm:t>
    </dgm:pt>
    <dgm:pt modelId="{93079605-724C-49C6-A6FA-1D435958694F}" type="sibTrans" cxnId="{2EA9BA57-E398-48B6-A442-384B84B0EEAC}">
      <dgm:prSet/>
      <dgm:spPr/>
      <dgm:t>
        <a:bodyPr/>
        <a:lstStyle/>
        <a:p>
          <a:endParaRPr lang="en-US"/>
        </a:p>
      </dgm:t>
    </dgm:pt>
    <dgm:pt modelId="{716688FD-775B-4A78-9275-9C8301DD9B18}">
      <dgm:prSet phldrT="[Text]"/>
      <dgm:spPr>
        <a:solidFill>
          <a:schemeClr val="lt1">
            <a:hueOff val="0"/>
            <a:satOff val="0"/>
            <a:lumOff val="0"/>
            <a:alpha val="51000"/>
          </a:schemeClr>
        </a:solidFill>
      </dgm:spPr>
      <dgm:t>
        <a:bodyPr/>
        <a:lstStyle/>
        <a:p>
          <a:r>
            <a:rPr lang="en-US" dirty="0" smtClean="0"/>
            <a:t>The Challenge</a:t>
          </a:r>
          <a:endParaRPr lang="en-US" dirty="0"/>
        </a:p>
      </dgm:t>
    </dgm:pt>
    <dgm:pt modelId="{A7CAD5D9-4CA9-4278-A2BF-83D15A90BA97}" type="parTrans" cxnId="{0E397219-FD45-4BD8-BB7F-17EFE36A9361}">
      <dgm:prSet/>
      <dgm:spPr/>
      <dgm:t>
        <a:bodyPr/>
        <a:lstStyle/>
        <a:p>
          <a:endParaRPr lang="en-US"/>
        </a:p>
      </dgm:t>
    </dgm:pt>
    <dgm:pt modelId="{B250BE0B-F56D-4299-951C-ADE7F6EEBAC9}" type="sibTrans" cxnId="{0E397219-FD45-4BD8-BB7F-17EFE36A9361}">
      <dgm:prSet/>
      <dgm:spPr/>
      <dgm:t>
        <a:bodyPr/>
        <a:lstStyle/>
        <a:p>
          <a:endParaRPr lang="en-US"/>
        </a:p>
      </dgm:t>
    </dgm:pt>
    <dgm:pt modelId="{E7AC81B3-7D3C-4589-970D-8DC4EF7C4611}">
      <dgm:prSet phldrT="[Text]"/>
      <dgm:spPr>
        <a:solidFill>
          <a:schemeClr val="lt1">
            <a:hueOff val="0"/>
            <a:satOff val="0"/>
            <a:lumOff val="0"/>
            <a:alpha val="50000"/>
          </a:schemeClr>
        </a:solidFill>
      </dgm:spPr>
      <dgm:t>
        <a:bodyPr/>
        <a:lstStyle/>
        <a:p>
          <a:r>
            <a:rPr lang="en-US" dirty="0" smtClean="0"/>
            <a:t>Results</a:t>
          </a:r>
        </a:p>
      </dgm:t>
    </dgm:pt>
    <dgm:pt modelId="{03CCC974-F6E2-4C2C-BE32-3330FED61745}" type="parTrans" cxnId="{A9BAF5D3-05BE-4D8D-B94A-07AAAD2D508C}">
      <dgm:prSet/>
      <dgm:spPr/>
      <dgm:t>
        <a:bodyPr/>
        <a:lstStyle/>
        <a:p>
          <a:endParaRPr lang="en-US"/>
        </a:p>
      </dgm:t>
    </dgm:pt>
    <dgm:pt modelId="{DF7DC3B8-9B07-4D50-82DF-318AF95A8DE9}" type="sibTrans" cxnId="{A9BAF5D3-05BE-4D8D-B94A-07AAAD2D508C}">
      <dgm:prSet/>
      <dgm:spPr/>
      <dgm:t>
        <a:bodyPr/>
        <a:lstStyle/>
        <a:p>
          <a:endParaRPr lang="en-US"/>
        </a:p>
      </dgm:t>
    </dgm:pt>
    <dgm:pt modelId="{686B3F27-E7E8-4390-950A-20834A4A69B4}" type="pres">
      <dgm:prSet presAssocID="{6E203182-22D1-43F2-932D-7D449D4D98EF}" presName="Name0" presStyleCnt="0">
        <dgm:presLayoutVars>
          <dgm:dir/>
          <dgm:animLvl val="lvl"/>
          <dgm:resizeHandles val="exact"/>
        </dgm:presLayoutVars>
      </dgm:prSet>
      <dgm:spPr/>
    </dgm:pt>
    <dgm:pt modelId="{C29C700B-912C-48F9-B4C8-3DB78C444B33}" type="pres">
      <dgm:prSet presAssocID="{716688FD-775B-4A78-9275-9C8301DD9B18}" presName="parTxOnly" presStyleLbl="node1" presStyleIdx="0" presStyleCnt="4">
        <dgm:presLayoutVars>
          <dgm:chMax val="0"/>
          <dgm:chPref val="0"/>
          <dgm:bulletEnabled val="1"/>
        </dgm:presLayoutVars>
      </dgm:prSet>
      <dgm:spPr/>
      <dgm:t>
        <a:bodyPr/>
        <a:lstStyle/>
        <a:p>
          <a:endParaRPr lang="en-US"/>
        </a:p>
      </dgm:t>
    </dgm:pt>
    <dgm:pt modelId="{3B7BF105-A5F0-45D0-82BB-727A5CFD7D30}" type="pres">
      <dgm:prSet presAssocID="{B250BE0B-F56D-4299-951C-ADE7F6EEBAC9}" presName="parTxOnlySpace" presStyleCnt="0"/>
      <dgm:spPr/>
    </dgm:pt>
    <dgm:pt modelId="{ED4C12D5-17FC-4A6C-9595-C55E8EB1C518}" type="pres">
      <dgm:prSet presAssocID="{D93D7D2A-AC4E-40EE-9F59-19A4F3944F49}" presName="parTxOnly" presStyleLbl="node1" presStyleIdx="1" presStyleCnt="4">
        <dgm:presLayoutVars>
          <dgm:chMax val="0"/>
          <dgm:chPref val="0"/>
          <dgm:bulletEnabled val="1"/>
        </dgm:presLayoutVars>
      </dgm:prSet>
      <dgm:spPr/>
      <dgm:t>
        <a:bodyPr/>
        <a:lstStyle/>
        <a:p>
          <a:endParaRPr lang="en-US"/>
        </a:p>
      </dgm:t>
    </dgm:pt>
    <dgm:pt modelId="{9916B8A6-5F1F-49D8-9683-42810DFC4DB2}" type="pres">
      <dgm:prSet presAssocID="{E6860B83-5C26-4E78-A8CA-EF9F5994C575}" presName="parTxOnlySpace" presStyleCnt="0"/>
      <dgm:spPr/>
    </dgm:pt>
    <dgm:pt modelId="{5A2DA589-9CFF-49E3-B711-57792C30B74F}" type="pres">
      <dgm:prSet presAssocID="{E7AC81B3-7D3C-4589-970D-8DC4EF7C4611}" presName="parTxOnly" presStyleLbl="node1" presStyleIdx="2" presStyleCnt="4">
        <dgm:presLayoutVars>
          <dgm:chMax val="0"/>
          <dgm:chPref val="0"/>
          <dgm:bulletEnabled val="1"/>
        </dgm:presLayoutVars>
      </dgm:prSet>
      <dgm:spPr/>
      <dgm:t>
        <a:bodyPr/>
        <a:lstStyle/>
        <a:p>
          <a:endParaRPr lang="en-US"/>
        </a:p>
      </dgm:t>
    </dgm:pt>
    <dgm:pt modelId="{6EEB32C8-18E4-4DDE-A996-F12A9FA6E6B7}" type="pres">
      <dgm:prSet presAssocID="{DF7DC3B8-9B07-4D50-82DF-318AF95A8DE9}" presName="parTxOnlySpace" presStyleCnt="0"/>
      <dgm:spPr/>
    </dgm:pt>
    <dgm:pt modelId="{390CDABD-DD74-498F-A444-30B0CA94978E}" type="pres">
      <dgm:prSet presAssocID="{6F2446BC-EE76-4FC5-97C6-BB11A42DBABC}" presName="parTxOnly" presStyleLbl="node1" presStyleIdx="3" presStyleCnt="4">
        <dgm:presLayoutVars>
          <dgm:chMax val="0"/>
          <dgm:chPref val="0"/>
          <dgm:bulletEnabled val="1"/>
        </dgm:presLayoutVars>
      </dgm:prSet>
      <dgm:spPr/>
      <dgm:t>
        <a:bodyPr/>
        <a:lstStyle/>
        <a:p>
          <a:endParaRPr lang="en-US"/>
        </a:p>
      </dgm:t>
    </dgm:pt>
  </dgm:ptLst>
  <dgm:cxnLst>
    <dgm:cxn modelId="{C540CBDE-30BD-4C32-AC6D-BAA0F42731B3}" type="presOf" srcId="{6E203182-22D1-43F2-932D-7D449D4D98EF}" destId="{686B3F27-E7E8-4390-950A-20834A4A69B4}" srcOrd="0" destOrd="0" presId="urn:microsoft.com/office/officeart/2005/8/layout/chevron1"/>
    <dgm:cxn modelId="{4E6A8EBA-0CC6-4819-AC81-D80E4C46D2CF}" type="presOf" srcId="{716688FD-775B-4A78-9275-9C8301DD9B18}" destId="{C29C700B-912C-48F9-B4C8-3DB78C444B33}" srcOrd="0" destOrd="0" presId="urn:microsoft.com/office/officeart/2005/8/layout/chevron1"/>
    <dgm:cxn modelId="{41ED4C77-BC3F-4772-9375-259FD70BE152}" type="presOf" srcId="{6F2446BC-EE76-4FC5-97C6-BB11A42DBABC}" destId="{390CDABD-DD74-498F-A444-30B0CA94978E}" srcOrd="0" destOrd="0" presId="urn:microsoft.com/office/officeart/2005/8/layout/chevron1"/>
    <dgm:cxn modelId="{7FBDE732-8691-4ABE-95CB-C6B606B2C66B}" type="presOf" srcId="{E7AC81B3-7D3C-4589-970D-8DC4EF7C4611}" destId="{5A2DA589-9CFF-49E3-B711-57792C30B74F}" srcOrd="0" destOrd="0" presId="urn:microsoft.com/office/officeart/2005/8/layout/chevron1"/>
    <dgm:cxn modelId="{A9BAF5D3-05BE-4D8D-B94A-07AAAD2D508C}" srcId="{6E203182-22D1-43F2-932D-7D449D4D98EF}" destId="{E7AC81B3-7D3C-4589-970D-8DC4EF7C4611}" srcOrd="2" destOrd="0" parTransId="{03CCC974-F6E2-4C2C-BE32-3330FED61745}" sibTransId="{DF7DC3B8-9B07-4D50-82DF-318AF95A8DE9}"/>
    <dgm:cxn modelId="{97FB6B5E-56A2-4EBA-8A8F-BB52D7012455}" type="presOf" srcId="{D93D7D2A-AC4E-40EE-9F59-19A4F3944F49}" destId="{ED4C12D5-17FC-4A6C-9595-C55E8EB1C518}" srcOrd="0" destOrd="0" presId="urn:microsoft.com/office/officeart/2005/8/layout/chevron1"/>
    <dgm:cxn modelId="{2EA9BA57-E398-48B6-A442-384B84B0EEAC}" srcId="{6E203182-22D1-43F2-932D-7D449D4D98EF}" destId="{6F2446BC-EE76-4FC5-97C6-BB11A42DBABC}" srcOrd="3" destOrd="0" parTransId="{F6A863CB-7412-4F32-A80B-5BF734D0798B}" sibTransId="{93079605-724C-49C6-A6FA-1D435958694F}"/>
    <dgm:cxn modelId="{7584AEB5-F655-41E8-8A04-30EA20259679}" srcId="{6E203182-22D1-43F2-932D-7D449D4D98EF}" destId="{D93D7D2A-AC4E-40EE-9F59-19A4F3944F49}" srcOrd="1" destOrd="0" parTransId="{F276CEFF-06B5-4F55-A08B-DF3E2AB946BC}" sibTransId="{E6860B83-5C26-4E78-A8CA-EF9F5994C575}"/>
    <dgm:cxn modelId="{0E397219-FD45-4BD8-BB7F-17EFE36A9361}" srcId="{6E203182-22D1-43F2-932D-7D449D4D98EF}" destId="{716688FD-775B-4A78-9275-9C8301DD9B18}" srcOrd="0" destOrd="0" parTransId="{A7CAD5D9-4CA9-4278-A2BF-83D15A90BA97}" sibTransId="{B250BE0B-F56D-4299-951C-ADE7F6EEBAC9}"/>
    <dgm:cxn modelId="{D75DFF6A-1D82-40E4-B486-CF1B9D031F53}" type="presParOf" srcId="{686B3F27-E7E8-4390-950A-20834A4A69B4}" destId="{C29C700B-912C-48F9-B4C8-3DB78C444B33}" srcOrd="0" destOrd="0" presId="urn:microsoft.com/office/officeart/2005/8/layout/chevron1"/>
    <dgm:cxn modelId="{A55518F5-0011-4F52-B051-30EED16E05CA}" type="presParOf" srcId="{686B3F27-E7E8-4390-950A-20834A4A69B4}" destId="{3B7BF105-A5F0-45D0-82BB-727A5CFD7D30}" srcOrd="1" destOrd="0" presId="urn:microsoft.com/office/officeart/2005/8/layout/chevron1"/>
    <dgm:cxn modelId="{9AB247F3-A9C9-4EA7-944F-F0E5E7F64E6E}" type="presParOf" srcId="{686B3F27-E7E8-4390-950A-20834A4A69B4}" destId="{ED4C12D5-17FC-4A6C-9595-C55E8EB1C518}" srcOrd="2" destOrd="0" presId="urn:microsoft.com/office/officeart/2005/8/layout/chevron1"/>
    <dgm:cxn modelId="{7835849E-68CD-41CA-9DDD-2E7CBA999382}" type="presParOf" srcId="{686B3F27-E7E8-4390-950A-20834A4A69B4}" destId="{9916B8A6-5F1F-49D8-9683-42810DFC4DB2}" srcOrd="3" destOrd="0" presId="urn:microsoft.com/office/officeart/2005/8/layout/chevron1"/>
    <dgm:cxn modelId="{684311F2-840D-4293-AAE8-5A2CDF2A89A7}" type="presParOf" srcId="{686B3F27-E7E8-4390-950A-20834A4A69B4}" destId="{5A2DA589-9CFF-49E3-B711-57792C30B74F}" srcOrd="4" destOrd="0" presId="urn:microsoft.com/office/officeart/2005/8/layout/chevron1"/>
    <dgm:cxn modelId="{5A544FF5-A77F-4810-AAE2-11A0AB19F158}" type="presParOf" srcId="{686B3F27-E7E8-4390-950A-20834A4A69B4}" destId="{6EEB32C8-18E4-4DDE-A996-F12A9FA6E6B7}" srcOrd="5" destOrd="0" presId="urn:microsoft.com/office/officeart/2005/8/layout/chevron1"/>
    <dgm:cxn modelId="{AD5D6939-AA45-420E-AA03-270B12CF3F61}" type="presParOf" srcId="{686B3F27-E7E8-4390-950A-20834A4A69B4}" destId="{390CDABD-DD74-498F-A444-30B0CA94978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203182-22D1-43F2-932D-7D449D4D98EF}" type="doc">
      <dgm:prSet loTypeId="urn:microsoft.com/office/officeart/2005/8/layout/chevron1" loCatId="process" qsTypeId="urn:microsoft.com/office/officeart/2005/8/quickstyle/simple1" qsCatId="simple" csTypeId="urn:microsoft.com/office/officeart/2005/8/colors/accent0_1" csCatId="mainScheme" phldr="1"/>
      <dgm:spPr/>
    </dgm:pt>
    <dgm:pt modelId="{D93D7D2A-AC4E-40EE-9F59-19A4F3944F49}">
      <dgm:prSet phldrT="[Text]"/>
      <dgm:spPr>
        <a:solidFill>
          <a:schemeClr val="lt1">
            <a:hueOff val="0"/>
            <a:satOff val="0"/>
            <a:lumOff val="0"/>
          </a:schemeClr>
        </a:solidFill>
      </dgm:spPr>
      <dgm:t>
        <a:bodyPr/>
        <a:lstStyle/>
        <a:p>
          <a:r>
            <a:rPr lang="en-US" dirty="0" smtClean="0"/>
            <a:t>The Approach</a:t>
          </a:r>
          <a:endParaRPr lang="en-US" dirty="0"/>
        </a:p>
      </dgm:t>
    </dgm:pt>
    <dgm:pt modelId="{F276CEFF-06B5-4F55-A08B-DF3E2AB946BC}" type="parTrans" cxnId="{7584AEB5-F655-41E8-8A04-30EA20259679}">
      <dgm:prSet/>
      <dgm:spPr/>
      <dgm:t>
        <a:bodyPr/>
        <a:lstStyle/>
        <a:p>
          <a:endParaRPr lang="en-US"/>
        </a:p>
      </dgm:t>
    </dgm:pt>
    <dgm:pt modelId="{E6860B83-5C26-4E78-A8CA-EF9F5994C575}" type="sibTrans" cxnId="{7584AEB5-F655-41E8-8A04-30EA20259679}">
      <dgm:prSet/>
      <dgm:spPr/>
      <dgm:t>
        <a:bodyPr/>
        <a:lstStyle/>
        <a:p>
          <a:endParaRPr lang="en-US"/>
        </a:p>
      </dgm:t>
    </dgm:pt>
    <dgm:pt modelId="{6F2446BC-EE76-4FC5-97C6-BB11A42DBABC}">
      <dgm:prSet phldrT="[Text]"/>
      <dgm:spPr>
        <a:solidFill>
          <a:schemeClr val="lt1">
            <a:hueOff val="0"/>
            <a:satOff val="0"/>
            <a:lumOff val="0"/>
            <a:alpha val="50000"/>
          </a:schemeClr>
        </a:solidFill>
      </dgm:spPr>
      <dgm:t>
        <a:bodyPr/>
        <a:lstStyle/>
        <a:p>
          <a:r>
            <a:rPr lang="en-US" dirty="0" smtClean="0"/>
            <a:t>A Way Forward</a:t>
          </a:r>
        </a:p>
      </dgm:t>
    </dgm:pt>
    <dgm:pt modelId="{F6A863CB-7412-4F32-A80B-5BF734D0798B}" type="parTrans" cxnId="{2EA9BA57-E398-48B6-A442-384B84B0EEAC}">
      <dgm:prSet/>
      <dgm:spPr/>
      <dgm:t>
        <a:bodyPr/>
        <a:lstStyle/>
        <a:p>
          <a:endParaRPr lang="en-US"/>
        </a:p>
      </dgm:t>
    </dgm:pt>
    <dgm:pt modelId="{93079605-724C-49C6-A6FA-1D435958694F}" type="sibTrans" cxnId="{2EA9BA57-E398-48B6-A442-384B84B0EEAC}">
      <dgm:prSet/>
      <dgm:spPr/>
      <dgm:t>
        <a:bodyPr/>
        <a:lstStyle/>
        <a:p>
          <a:endParaRPr lang="en-US"/>
        </a:p>
      </dgm:t>
    </dgm:pt>
    <dgm:pt modelId="{716688FD-775B-4A78-9275-9C8301DD9B18}">
      <dgm:prSet phldrT="[Text]"/>
      <dgm:spPr>
        <a:solidFill>
          <a:schemeClr val="lt1">
            <a:hueOff val="0"/>
            <a:satOff val="0"/>
            <a:lumOff val="0"/>
            <a:alpha val="51000"/>
          </a:schemeClr>
        </a:solidFill>
      </dgm:spPr>
      <dgm:t>
        <a:bodyPr/>
        <a:lstStyle/>
        <a:p>
          <a:r>
            <a:rPr lang="en-US" dirty="0" smtClean="0"/>
            <a:t>The Challenge</a:t>
          </a:r>
          <a:endParaRPr lang="en-US" dirty="0"/>
        </a:p>
      </dgm:t>
    </dgm:pt>
    <dgm:pt modelId="{A7CAD5D9-4CA9-4278-A2BF-83D15A90BA97}" type="parTrans" cxnId="{0E397219-FD45-4BD8-BB7F-17EFE36A9361}">
      <dgm:prSet/>
      <dgm:spPr/>
      <dgm:t>
        <a:bodyPr/>
        <a:lstStyle/>
        <a:p>
          <a:endParaRPr lang="en-US"/>
        </a:p>
      </dgm:t>
    </dgm:pt>
    <dgm:pt modelId="{B250BE0B-F56D-4299-951C-ADE7F6EEBAC9}" type="sibTrans" cxnId="{0E397219-FD45-4BD8-BB7F-17EFE36A9361}">
      <dgm:prSet/>
      <dgm:spPr/>
      <dgm:t>
        <a:bodyPr/>
        <a:lstStyle/>
        <a:p>
          <a:endParaRPr lang="en-US"/>
        </a:p>
      </dgm:t>
    </dgm:pt>
    <dgm:pt modelId="{E7AC81B3-7D3C-4589-970D-8DC4EF7C4611}">
      <dgm:prSet phldrT="[Text]"/>
      <dgm:spPr>
        <a:solidFill>
          <a:schemeClr val="lt1">
            <a:hueOff val="0"/>
            <a:satOff val="0"/>
            <a:lumOff val="0"/>
            <a:alpha val="50000"/>
          </a:schemeClr>
        </a:solidFill>
      </dgm:spPr>
      <dgm:t>
        <a:bodyPr/>
        <a:lstStyle/>
        <a:p>
          <a:r>
            <a:rPr lang="en-US" dirty="0" smtClean="0"/>
            <a:t>Results</a:t>
          </a:r>
        </a:p>
      </dgm:t>
    </dgm:pt>
    <dgm:pt modelId="{03CCC974-F6E2-4C2C-BE32-3330FED61745}" type="parTrans" cxnId="{A9BAF5D3-05BE-4D8D-B94A-07AAAD2D508C}">
      <dgm:prSet/>
      <dgm:spPr/>
      <dgm:t>
        <a:bodyPr/>
        <a:lstStyle/>
        <a:p>
          <a:endParaRPr lang="en-US"/>
        </a:p>
      </dgm:t>
    </dgm:pt>
    <dgm:pt modelId="{DF7DC3B8-9B07-4D50-82DF-318AF95A8DE9}" type="sibTrans" cxnId="{A9BAF5D3-05BE-4D8D-B94A-07AAAD2D508C}">
      <dgm:prSet/>
      <dgm:spPr/>
      <dgm:t>
        <a:bodyPr/>
        <a:lstStyle/>
        <a:p>
          <a:endParaRPr lang="en-US"/>
        </a:p>
      </dgm:t>
    </dgm:pt>
    <dgm:pt modelId="{686B3F27-E7E8-4390-950A-20834A4A69B4}" type="pres">
      <dgm:prSet presAssocID="{6E203182-22D1-43F2-932D-7D449D4D98EF}" presName="Name0" presStyleCnt="0">
        <dgm:presLayoutVars>
          <dgm:dir/>
          <dgm:animLvl val="lvl"/>
          <dgm:resizeHandles val="exact"/>
        </dgm:presLayoutVars>
      </dgm:prSet>
      <dgm:spPr/>
    </dgm:pt>
    <dgm:pt modelId="{C29C700B-912C-48F9-B4C8-3DB78C444B33}" type="pres">
      <dgm:prSet presAssocID="{716688FD-775B-4A78-9275-9C8301DD9B18}" presName="parTxOnly" presStyleLbl="node1" presStyleIdx="0" presStyleCnt="4">
        <dgm:presLayoutVars>
          <dgm:chMax val="0"/>
          <dgm:chPref val="0"/>
          <dgm:bulletEnabled val="1"/>
        </dgm:presLayoutVars>
      </dgm:prSet>
      <dgm:spPr/>
      <dgm:t>
        <a:bodyPr/>
        <a:lstStyle/>
        <a:p>
          <a:endParaRPr lang="en-US"/>
        </a:p>
      </dgm:t>
    </dgm:pt>
    <dgm:pt modelId="{3B7BF105-A5F0-45D0-82BB-727A5CFD7D30}" type="pres">
      <dgm:prSet presAssocID="{B250BE0B-F56D-4299-951C-ADE7F6EEBAC9}" presName="parTxOnlySpace" presStyleCnt="0"/>
      <dgm:spPr/>
    </dgm:pt>
    <dgm:pt modelId="{ED4C12D5-17FC-4A6C-9595-C55E8EB1C518}" type="pres">
      <dgm:prSet presAssocID="{D93D7D2A-AC4E-40EE-9F59-19A4F3944F49}" presName="parTxOnly" presStyleLbl="node1" presStyleIdx="1" presStyleCnt="4">
        <dgm:presLayoutVars>
          <dgm:chMax val="0"/>
          <dgm:chPref val="0"/>
          <dgm:bulletEnabled val="1"/>
        </dgm:presLayoutVars>
      </dgm:prSet>
      <dgm:spPr/>
      <dgm:t>
        <a:bodyPr/>
        <a:lstStyle/>
        <a:p>
          <a:endParaRPr lang="en-US"/>
        </a:p>
      </dgm:t>
    </dgm:pt>
    <dgm:pt modelId="{9916B8A6-5F1F-49D8-9683-42810DFC4DB2}" type="pres">
      <dgm:prSet presAssocID="{E6860B83-5C26-4E78-A8CA-EF9F5994C575}" presName="parTxOnlySpace" presStyleCnt="0"/>
      <dgm:spPr/>
    </dgm:pt>
    <dgm:pt modelId="{5A2DA589-9CFF-49E3-B711-57792C30B74F}" type="pres">
      <dgm:prSet presAssocID="{E7AC81B3-7D3C-4589-970D-8DC4EF7C4611}" presName="parTxOnly" presStyleLbl="node1" presStyleIdx="2" presStyleCnt="4">
        <dgm:presLayoutVars>
          <dgm:chMax val="0"/>
          <dgm:chPref val="0"/>
          <dgm:bulletEnabled val="1"/>
        </dgm:presLayoutVars>
      </dgm:prSet>
      <dgm:spPr/>
      <dgm:t>
        <a:bodyPr/>
        <a:lstStyle/>
        <a:p>
          <a:endParaRPr lang="en-US"/>
        </a:p>
      </dgm:t>
    </dgm:pt>
    <dgm:pt modelId="{6EEB32C8-18E4-4DDE-A996-F12A9FA6E6B7}" type="pres">
      <dgm:prSet presAssocID="{DF7DC3B8-9B07-4D50-82DF-318AF95A8DE9}" presName="parTxOnlySpace" presStyleCnt="0"/>
      <dgm:spPr/>
    </dgm:pt>
    <dgm:pt modelId="{390CDABD-DD74-498F-A444-30B0CA94978E}" type="pres">
      <dgm:prSet presAssocID="{6F2446BC-EE76-4FC5-97C6-BB11A42DBABC}" presName="parTxOnly" presStyleLbl="node1" presStyleIdx="3" presStyleCnt="4">
        <dgm:presLayoutVars>
          <dgm:chMax val="0"/>
          <dgm:chPref val="0"/>
          <dgm:bulletEnabled val="1"/>
        </dgm:presLayoutVars>
      </dgm:prSet>
      <dgm:spPr/>
      <dgm:t>
        <a:bodyPr/>
        <a:lstStyle/>
        <a:p>
          <a:endParaRPr lang="en-US"/>
        </a:p>
      </dgm:t>
    </dgm:pt>
  </dgm:ptLst>
  <dgm:cxnLst>
    <dgm:cxn modelId="{EA095068-CAE0-41BA-81DE-89E111E5C4D6}" type="presOf" srcId="{6E203182-22D1-43F2-932D-7D449D4D98EF}" destId="{686B3F27-E7E8-4390-950A-20834A4A69B4}" srcOrd="0" destOrd="0" presId="urn:microsoft.com/office/officeart/2005/8/layout/chevron1"/>
    <dgm:cxn modelId="{DB0A2FB9-9E8A-434C-A94D-1BF52DCFEA26}" type="presOf" srcId="{716688FD-775B-4A78-9275-9C8301DD9B18}" destId="{C29C700B-912C-48F9-B4C8-3DB78C444B33}" srcOrd="0" destOrd="0" presId="urn:microsoft.com/office/officeart/2005/8/layout/chevron1"/>
    <dgm:cxn modelId="{A9BAF5D3-05BE-4D8D-B94A-07AAAD2D508C}" srcId="{6E203182-22D1-43F2-932D-7D449D4D98EF}" destId="{E7AC81B3-7D3C-4589-970D-8DC4EF7C4611}" srcOrd="2" destOrd="0" parTransId="{03CCC974-F6E2-4C2C-BE32-3330FED61745}" sibTransId="{DF7DC3B8-9B07-4D50-82DF-318AF95A8DE9}"/>
    <dgm:cxn modelId="{2EA9BA57-E398-48B6-A442-384B84B0EEAC}" srcId="{6E203182-22D1-43F2-932D-7D449D4D98EF}" destId="{6F2446BC-EE76-4FC5-97C6-BB11A42DBABC}" srcOrd="3" destOrd="0" parTransId="{F6A863CB-7412-4F32-A80B-5BF734D0798B}" sibTransId="{93079605-724C-49C6-A6FA-1D435958694F}"/>
    <dgm:cxn modelId="{7584AEB5-F655-41E8-8A04-30EA20259679}" srcId="{6E203182-22D1-43F2-932D-7D449D4D98EF}" destId="{D93D7D2A-AC4E-40EE-9F59-19A4F3944F49}" srcOrd="1" destOrd="0" parTransId="{F276CEFF-06B5-4F55-A08B-DF3E2AB946BC}" sibTransId="{E6860B83-5C26-4E78-A8CA-EF9F5994C575}"/>
    <dgm:cxn modelId="{12C4C4D9-C908-4046-942B-4366085974BB}" type="presOf" srcId="{D93D7D2A-AC4E-40EE-9F59-19A4F3944F49}" destId="{ED4C12D5-17FC-4A6C-9595-C55E8EB1C518}" srcOrd="0" destOrd="0" presId="urn:microsoft.com/office/officeart/2005/8/layout/chevron1"/>
    <dgm:cxn modelId="{67D88990-6518-4377-B16E-12D991B2E674}" type="presOf" srcId="{E7AC81B3-7D3C-4589-970D-8DC4EF7C4611}" destId="{5A2DA589-9CFF-49E3-B711-57792C30B74F}" srcOrd="0" destOrd="0" presId="urn:microsoft.com/office/officeart/2005/8/layout/chevron1"/>
    <dgm:cxn modelId="{3E2413D6-4D1F-4CFF-8257-14766B59E18A}" type="presOf" srcId="{6F2446BC-EE76-4FC5-97C6-BB11A42DBABC}" destId="{390CDABD-DD74-498F-A444-30B0CA94978E}" srcOrd="0" destOrd="0" presId="urn:microsoft.com/office/officeart/2005/8/layout/chevron1"/>
    <dgm:cxn modelId="{0E397219-FD45-4BD8-BB7F-17EFE36A9361}" srcId="{6E203182-22D1-43F2-932D-7D449D4D98EF}" destId="{716688FD-775B-4A78-9275-9C8301DD9B18}" srcOrd="0" destOrd="0" parTransId="{A7CAD5D9-4CA9-4278-A2BF-83D15A90BA97}" sibTransId="{B250BE0B-F56D-4299-951C-ADE7F6EEBAC9}"/>
    <dgm:cxn modelId="{51A948D4-3FAF-467F-A563-F3FBC645387E}" type="presParOf" srcId="{686B3F27-E7E8-4390-950A-20834A4A69B4}" destId="{C29C700B-912C-48F9-B4C8-3DB78C444B33}" srcOrd="0" destOrd="0" presId="urn:microsoft.com/office/officeart/2005/8/layout/chevron1"/>
    <dgm:cxn modelId="{DC432556-4347-42FF-9DC0-F35AE80038E1}" type="presParOf" srcId="{686B3F27-E7E8-4390-950A-20834A4A69B4}" destId="{3B7BF105-A5F0-45D0-82BB-727A5CFD7D30}" srcOrd="1" destOrd="0" presId="urn:microsoft.com/office/officeart/2005/8/layout/chevron1"/>
    <dgm:cxn modelId="{113817E7-0EC0-42BC-B8E6-44E114C9F39B}" type="presParOf" srcId="{686B3F27-E7E8-4390-950A-20834A4A69B4}" destId="{ED4C12D5-17FC-4A6C-9595-C55E8EB1C518}" srcOrd="2" destOrd="0" presId="urn:microsoft.com/office/officeart/2005/8/layout/chevron1"/>
    <dgm:cxn modelId="{6393FAB8-67BE-4CB8-BA5A-C764D4F0630B}" type="presParOf" srcId="{686B3F27-E7E8-4390-950A-20834A4A69B4}" destId="{9916B8A6-5F1F-49D8-9683-42810DFC4DB2}" srcOrd="3" destOrd="0" presId="urn:microsoft.com/office/officeart/2005/8/layout/chevron1"/>
    <dgm:cxn modelId="{A5D5858E-B0DE-4E52-B7C5-B34AED62960A}" type="presParOf" srcId="{686B3F27-E7E8-4390-950A-20834A4A69B4}" destId="{5A2DA589-9CFF-49E3-B711-57792C30B74F}" srcOrd="4" destOrd="0" presId="urn:microsoft.com/office/officeart/2005/8/layout/chevron1"/>
    <dgm:cxn modelId="{6198B0E0-BA90-4639-A0CF-51A919B09913}" type="presParOf" srcId="{686B3F27-E7E8-4390-950A-20834A4A69B4}" destId="{6EEB32C8-18E4-4DDE-A996-F12A9FA6E6B7}" srcOrd="5" destOrd="0" presId="urn:microsoft.com/office/officeart/2005/8/layout/chevron1"/>
    <dgm:cxn modelId="{55349B96-B93D-4AAC-98A7-97CBC118CF1E}" type="presParOf" srcId="{686B3F27-E7E8-4390-950A-20834A4A69B4}" destId="{390CDABD-DD74-498F-A444-30B0CA94978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C700B-912C-48F9-B4C8-3DB78C444B33}">
      <dsp:nvSpPr>
        <dsp:cNvPr id="0" name=""/>
        <dsp:cNvSpPr/>
      </dsp:nvSpPr>
      <dsp:spPr>
        <a:xfrm>
          <a:off x="1944" y="1348469"/>
          <a:ext cx="1131651" cy="452660"/>
        </a:xfrm>
        <a:prstGeom prst="chevron">
          <a:avLst/>
        </a:prstGeom>
        <a:solidFill>
          <a:schemeClr val="lt1">
            <a:hueOff val="0"/>
            <a:satOff val="0"/>
            <a:lumOff val="0"/>
            <a:alpha val="51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The Challenge</a:t>
          </a:r>
          <a:endParaRPr lang="en-US" sz="1200" kern="1200" dirty="0"/>
        </a:p>
      </dsp:txBody>
      <dsp:txXfrm>
        <a:off x="228274" y="1348469"/>
        <a:ext cx="678991" cy="452660"/>
      </dsp:txXfrm>
    </dsp:sp>
    <dsp:sp modelId="{ED4C12D5-17FC-4A6C-9595-C55E8EB1C518}">
      <dsp:nvSpPr>
        <dsp:cNvPr id="0" name=""/>
        <dsp:cNvSpPr/>
      </dsp:nvSpPr>
      <dsp:spPr>
        <a:xfrm>
          <a:off x="1020430" y="1348469"/>
          <a:ext cx="1131651" cy="452660"/>
        </a:xfrm>
        <a:prstGeom prst="chevron">
          <a:avLst/>
        </a:prstGeom>
        <a:solidFill>
          <a:schemeClr val="lt1">
            <a:hueOff val="0"/>
            <a:satOff val="0"/>
            <a:lum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The Approach</a:t>
          </a:r>
          <a:endParaRPr lang="en-US" sz="1200" kern="1200" dirty="0"/>
        </a:p>
      </dsp:txBody>
      <dsp:txXfrm>
        <a:off x="1246760" y="1348469"/>
        <a:ext cx="678991" cy="452660"/>
      </dsp:txXfrm>
    </dsp:sp>
    <dsp:sp modelId="{5A2DA589-9CFF-49E3-B711-57792C30B74F}">
      <dsp:nvSpPr>
        <dsp:cNvPr id="0" name=""/>
        <dsp:cNvSpPr/>
      </dsp:nvSpPr>
      <dsp:spPr>
        <a:xfrm>
          <a:off x="2038917" y="1348469"/>
          <a:ext cx="1131651" cy="452660"/>
        </a:xfrm>
        <a:prstGeom prst="chevron">
          <a:avLst/>
        </a:prstGeom>
        <a:solidFill>
          <a:schemeClr val="lt1">
            <a:hueOff val="0"/>
            <a:satOff val="0"/>
            <a:lumOff val="0"/>
            <a:alpha val="5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Results</a:t>
          </a:r>
        </a:p>
      </dsp:txBody>
      <dsp:txXfrm>
        <a:off x="2265247" y="1348469"/>
        <a:ext cx="678991" cy="452660"/>
      </dsp:txXfrm>
    </dsp:sp>
    <dsp:sp modelId="{390CDABD-DD74-498F-A444-30B0CA94978E}">
      <dsp:nvSpPr>
        <dsp:cNvPr id="0" name=""/>
        <dsp:cNvSpPr/>
      </dsp:nvSpPr>
      <dsp:spPr>
        <a:xfrm>
          <a:off x="3057404" y="1348469"/>
          <a:ext cx="1131651" cy="452660"/>
        </a:xfrm>
        <a:prstGeom prst="chevron">
          <a:avLst/>
        </a:prstGeom>
        <a:solidFill>
          <a:schemeClr val="lt1">
            <a:hueOff val="0"/>
            <a:satOff val="0"/>
            <a:lumOff val="0"/>
            <a:alpha val="5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A Way Forward</a:t>
          </a:r>
        </a:p>
      </dsp:txBody>
      <dsp:txXfrm>
        <a:off x="3283734" y="1348469"/>
        <a:ext cx="678991" cy="4526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C700B-912C-48F9-B4C8-3DB78C444B33}">
      <dsp:nvSpPr>
        <dsp:cNvPr id="0" name=""/>
        <dsp:cNvSpPr/>
      </dsp:nvSpPr>
      <dsp:spPr>
        <a:xfrm>
          <a:off x="1944" y="1348469"/>
          <a:ext cx="1131651" cy="452660"/>
        </a:xfrm>
        <a:prstGeom prst="chevron">
          <a:avLst/>
        </a:prstGeom>
        <a:solidFill>
          <a:schemeClr val="lt1">
            <a:hueOff val="0"/>
            <a:satOff val="0"/>
            <a:lumOff val="0"/>
            <a:alpha val="51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The Challenge</a:t>
          </a:r>
          <a:endParaRPr lang="en-US" sz="1200" kern="1200" dirty="0"/>
        </a:p>
      </dsp:txBody>
      <dsp:txXfrm>
        <a:off x="228274" y="1348469"/>
        <a:ext cx="678991" cy="452660"/>
      </dsp:txXfrm>
    </dsp:sp>
    <dsp:sp modelId="{ED4C12D5-17FC-4A6C-9595-C55E8EB1C518}">
      <dsp:nvSpPr>
        <dsp:cNvPr id="0" name=""/>
        <dsp:cNvSpPr/>
      </dsp:nvSpPr>
      <dsp:spPr>
        <a:xfrm>
          <a:off x="1020430" y="1348469"/>
          <a:ext cx="1131651" cy="452660"/>
        </a:xfrm>
        <a:prstGeom prst="chevron">
          <a:avLst/>
        </a:prstGeom>
        <a:solidFill>
          <a:schemeClr val="lt1">
            <a:hueOff val="0"/>
            <a:satOff val="0"/>
            <a:lum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The Approach</a:t>
          </a:r>
          <a:endParaRPr lang="en-US" sz="1200" kern="1200" dirty="0"/>
        </a:p>
      </dsp:txBody>
      <dsp:txXfrm>
        <a:off x="1246760" y="1348469"/>
        <a:ext cx="678991" cy="452660"/>
      </dsp:txXfrm>
    </dsp:sp>
    <dsp:sp modelId="{5A2DA589-9CFF-49E3-B711-57792C30B74F}">
      <dsp:nvSpPr>
        <dsp:cNvPr id="0" name=""/>
        <dsp:cNvSpPr/>
      </dsp:nvSpPr>
      <dsp:spPr>
        <a:xfrm>
          <a:off x="2038917" y="1348469"/>
          <a:ext cx="1131651" cy="452660"/>
        </a:xfrm>
        <a:prstGeom prst="chevron">
          <a:avLst/>
        </a:prstGeom>
        <a:solidFill>
          <a:schemeClr val="lt1">
            <a:hueOff val="0"/>
            <a:satOff val="0"/>
            <a:lumOff val="0"/>
            <a:alpha val="5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Results</a:t>
          </a:r>
        </a:p>
      </dsp:txBody>
      <dsp:txXfrm>
        <a:off x="2265247" y="1348469"/>
        <a:ext cx="678991" cy="452660"/>
      </dsp:txXfrm>
    </dsp:sp>
    <dsp:sp modelId="{390CDABD-DD74-498F-A444-30B0CA94978E}">
      <dsp:nvSpPr>
        <dsp:cNvPr id="0" name=""/>
        <dsp:cNvSpPr/>
      </dsp:nvSpPr>
      <dsp:spPr>
        <a:xfrm>
          <a:off x="3057404" y="1348469"/>
          <a:ext cx="1131651" cy="452660"/>
        </a:xfrm>
        <a:prstGeom prst="chevron">
          <a:avLst/>
        </a:prstGeom>
        <a:solidFill>
          <a:schemeClr val="lt1">
            <a:hueOff val="0"/>
            <a:satOff val="0"/>
            <a:lumOff val="0"/>
            <a:alpha val="5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kern="1200" dirty="0" smtClean="0"/>
            <a:t>A Way Forward</a:t>
          </a:r>
        </a:p>
      </dsp:txBody>
      <dsp:txXfrm>
        <a:off x="3283734" y="1348469"/>
        <a:ext cx="678991" cy="45266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054DA8F-1B40-42EA-A316-417C9B96ECB6}" type="datetimeFigureOut">
              <a:rPr lang="en-US" smtClean="0"/>
              <a:t>5/11/2015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6601154-AD3E-45E4-A9C9-3D211D579503}" type="slidenum">
              <a:rPr lang="en-US" smtClean="0"/>
              <a:t>‹#›</a:t>
            </a:fld>
            <a:endParaRPr lang="en-US"/>
          </a:p>
        </p:txBody>
      </p:sp>
    </p:spTree>
    <p:extLst>
      <p:ext uri="{BB962C8B-B14F-4D97-AF65-F5344CB8AC3E}">
        <p14:creationId xmlns:p14="http://schemas.microsoft.com/office/powerpoint/2010/main" val="11075045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9F5181B-9D27-418E-90F1-78543B1B7403}" type="datetimeFigureOut">
              <a:rPr lang="en-US" smtClean="0"/>
              <a:t>5/11/2015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347D3D3-40A1-4F69-9F54-CD75F8418729}" type="slidenum">
              <a:rPr lang="en-US" smtClean="0"/>
              <a:t>‹#›</a:t>
            </a:fld>
            <a:endParaRPr lang="en-US"/>
          </a:p>
        </p:txBody>
      </p:sp>
    </p:spTree>
    <p:extLst>
      <p:ext uri="{BB962C8B-B14F-4D97-AF65-F5344CB8AC3E}">
        <p14:creationId xmlns:p14="http://schemas.microsoft.com/office/powerpoint/2010/main" val="3566223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74" eaLnBrk="0" hangingPunct="0">
              <a:spcBef>
                <a:spcPct val="30000"/>
              </a:spcBef>
              <a:defRPr sz="1200">
                <a:solidFill>
                  <a:schemeClr val="tx1"/>
                </a:solidFill>
                <a:latin typeface="Arial" charset="0"/>
              </a:defRPr>
            </a:lvl1pPr>
            <a:lvl2pPr marL="742909" indent="-285734" defTabSz="923874" eaLnBrk="0" hangingPunct="0">
              <a:spcBef>
                <a:spcPct val="30000"/>
              </a:spcBef>
              <a:defRPr sz="1200">
                <a:solidFill>
                  <a:schemeClr val="tx1"/>
                </a:solidFill>
                <a:latin typeface="Arial" charset="0"/>
              </a:defRPr>
            </a:lvl2pPr>
            <a:lvl3pPr marL="1142937" indent="-228587" defTabSz="923874" eaLnBrk="0" hangingPunct="0">
              <a:spcBef>
                <a:spcPct val="30000"/>
              </a:spcBef>
              <a:defRPr sz="1200">
                <a:solidFill>
                  <a:schemeClr val="tx1"/>
                </a:solidFill>
                <a:latin typeface="Arial" charset="0"/>
              </a:defRPr>
            </a:lvl3pPr>
            <a:lvl4pPr marL="1600111" indent="-228587" defTabSz="923874" eaLnBrk="0" hangingPunct="0">
              <a:spcBef>
                <a:spcPct val="30000"/>
              </a:spcBef>
              <a:defRPr sz="1200">
                <a:solidFill>
                  <a:schemeClr val="tx1"/>
                </a:solidFill>
                <a:latin typeface="Arial" charset="0"/>
              </a:defRPr>
            </a:lvl4pPr>
            <a:lvl5pPr marL="2057287" indent="-228587" defTabSz="923874" eaLnBrk="0" hangingPunct="0">
              <a:spcBef>
                <a:spcPct val="30000"/>
              </a:spcBef>
              <a:defRPr sz="1200">
                <a:solidFill>
                  <a:schemeClr val="tx1"/>
                </a:solidFill>
                <a:latin typeface="Arial" charset="0"/>
              </a:defRPr>
            </a:lvl5pPr>
            <a:lvl6pPr marL="2514461" indent="-228587" defTabSz="923874" eaLnBrk="0" fontAlgn="base" hangingPunct="0">
              <a:spcBef>
                <a:spcPct val="30000"/>
              </a:spcBef>
              <a:spcAft>
                <a:spcPct val="0"/>
              </a:spcAft>
              <a:defRPr sz="1200">
                <a:solidFill>
                  <a:schemeClr val="tx1"/>
                </a:solidFill>
                <a:latin typeface="Arial" charset="0"/>
              </a:defRPr>
            </a:lvl6pPr>
            <a:lvl7pPr marL="2971635" indent="-228587" defTabSz="923874" eaLnBrk="0" fontAlgn="base" hangingPunct="0">
              <a:spcBef>
                <a:spcPct val="30000"/>
              </a:spcBef>
              <a:spcAft>
                <a:spcPct val="0"/>
              </a:spcAft>
              <a:defRPr sz="1200">
                <a:solidFill>
                  <a:schemeClr val="tx1"/>
                </a:solidFill>
                <a:latin typeface="Arial" charset="0"/>
              </a:defRPr>
            </a:lvl7pPr>
            <a:lvl8pPr marL="3428811" indent="-228587" defTabSz="923874" eaLnBrk="0" fontAlgn="base" hangingPunct="0">
              <a:spcBef>
                <a:spcPct val="30000"/>
              </a:spcBef>
              <a:spcAft>
                <a:spcPct val="0"/>
              </a:spcAft>
              <a:defRPr sz="1200">
                <a:solidFill>
                  <a:schemeClr val="tx1"/>
                </a:solidFill>
                <a:latin typeface="Arial" charset="0"/>
              </a:defRPr>
            </a:lvl8pPr>
            <a:lvl9pPr marL="3885985" indent="-228587" defTabSz="923874"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074D1DC-266A-441C-A194-48F0AA624513}" type="slidenum">
              <a:rPr lang="en-US" altLang="en-US">
                <a:solidFill>
                  <a:prstClr val="black"/>
                </a:solidFill>
              </a:rPr>
              <a:pPr eaLnBrk="1" hangingPunct="1">
                <a:spcBef>
                  <a:spcPct val="0"/>
                </a:spcBef>
              </a:pPr>
              <a:t>1</a:t>
            </a:fld>
            <a:endParaRPr lang="en-US"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74" eaLnBrk="0" hangingPunct="0">
              <a:defRPr>
                <a:solidFill>
                  <a:schemeClr val="tx1"/>
                </a:solidFill>
                <a:latin typeface="Arial" charset="0"/>
              </a:defRPr>
            </a:lvl1pPr>
            <a:lvl2pPr marL="742909" indent="-285734" defTabSz="923874" eaLnBrk="0" hangingPunct="0">
              <a:defRPr>
                <a:solidFill>
                  <a:schemeClr val="tx1"/>
                </a:solidFill>
                <a:latin typeface="Arial" charset="0"/>
              </a:defRPr>
            </a:lvl2pPr>
            <a:lvl3pPr marL="1142937" indent="-228587" defTabSz="923874" eaLnBrk="0" hangingPunct="0">
              <a:defRPr>
                <a:solidFill>
                  <a:schemeClr val="tx1"/>
                </a:solidFill>
                <a:latin typeface="Arial" charset="0"/>
              </a:defRPr>
            </a:lvl3pPr>
            <a:lvl4pPr marL="1600111" indent="-228587" defTabSz="923874" eaLnBrk="0" hangingPunct="0">
              <a:defRPr>
                <a:solidFill>
                  <a:schemeClr val="tx1"/>
                </a:solidFill>
                <a:latin typeface="Arial" charset="0"/>
              </a:defRPr>
            </a:lvl4pPr>
            <a:lvl5pPr marL="2057287" indent="-228587" defTabSz="923874" eaLnBrk="0" hangingPunct="0">
              <a:defRPr>
                <a:solidFill>
                  <a:schemeClr val="tx1"/>
                </a:solidFill>
                <a:latin typeface="Arial" charset="0"/>
              </a:defRPr>
            </a:lvl5pPr>
            <a:lvl6pPr marL="2514461" indent="-228587" defTabSz="923874" eaLnBrk="0" fontAlgn="base" hangingPunct="0">
              <a:spcBef>
                <a:spcPct val="0"/>
              </a:spcBef>
              <a:spcAft>
                <a:spcPct val="0"/>
              </a:spcAft>
              <a:defRPr>
                <a:solidFill>
                  <a:schemeClr val="tx1"/>
                </a:solidFill>
                <a:latin typeface="Arial" charset="0"/>
              </a:defRPr>
            </a:lvl6pPr>
            <a:lvl7pPr marL="2971635" indent="-228587" defTabSz="923874" eaLnBrk="0" fontAlgn="base" hangingPunct="0">
              <a:spcBef>
                <a:spcPct val="0"/>
              </a:spcBef>
              <a:spcAft>
                <a:spcPct val="0"/>
              </a:spcAft>
              <a:defRPr>
                <a:solidFill>
                  <a:schemeClr val="tx1"/>
                </a:solidFill>
                <a:latin typeface="Arial" charset="0"/>
              </a:defRPr>
            </a:lvl7pPr>
            <a:lvl8pPr marL="3428811" indent="-228587" defTabSz="923874" eaLnBrk="0" fontAlgn="base" hangingPunct="0">
              <a:spcBef>
                <a:spcPct val="0"/>
              </a:spcBef>
              <a:spcAft>
                <a:spcPct val="0"/>
              </a:spcAft>
              <a:defRPr>
                <a:solidFill>
                  <a:schemeClr val="tx1"/>
                </a:solidFill>
                <a:latin typeface="Arial" charset="0"/>
              </a:defRPr>
            </a:lvl8pPr>
            <a:lvl9pPr marL="3885985" indent="-228587" defTabSz="923874" eaLnBrk="0" fontAlgn="base" hangingPunct="0">
              <a:spcBef>
                <a:spcPct val="0"/>
              </a:spcBef>
              <a:spcAft>
                <a:spcPct val="0"/>
              </a:spcAft>
              <a:defRPr>
                <a:solidFill>
                  <a:schemeClr val="tx1"/>
                </a:solidFill>
                <a:latin typeface="Arial" charset="0"/>
              </a:defRPr>
            </a:lvl9pPr>
          </a:lstStyle>
          <a:p>
            <a:pPr eaLnBrk="1" hangingPunct="1"/>
            <a:fld id="{3D2DF0F8-77B8-4B68-87DB-0E9D720002B5}" type="slidenum">
              <a:rPr lang="en-US" altLang="en-US">
                <a:solidFill>
                  <a:prstClr val="black"/>
                </a:solidFill>
              </a:rPr>
              <a:pPr eaLnBrk="1" hangingPunct="1"/>
              <a:t>40</a:t>
            </a:fld>
            <a:endParaRPr lang="en-US"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endParaRP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74" eaLnBrk="0" hangingPunct="0">
              <a:defRPr>
                <a:solidFill>
                  <a:schemeClr val="tx1"/>
                </a:solidFill>
                <a:latin typeface="Arial" charset="0"/>
              </a:defRPr>
            </a:lvl1pPr>
            <a:lvl2pPr marL="742909" indent="-285734" defTabSz="923874" eaLnBrk="0" hangingPunct="0">
              <a:defRPr>
                <a:solidFill>
                  <a:schemeClr val="tx1"/>
                </a:solidFill>
                <a:latin typeface="Arial" charset="0"/>
              </a:defRPr>
            </a:lvl2pPr>
            <a:lvl3pPr marL="1142937" indent="-228587" defTabSz="923874" eaLnBrk="0" hangingPunct="0">
              <a:defRPr>
                <a:solidFill>
                  <a:schemeClr val="tx1"/>
                </a:solidFill>
                <a:latin typeface="Arial" charset="0"/>
              </a:defRPr>
            </a:lvl3pPr>
            <a:lvl4pPr marL="1600111" indent="-228587" defTabSz="923874" eaLnBrk="0" hangingPunct="0">
              <a:defRPr>
                <a:solidFill>
                  <a:schemeClr val="tx1"/>
                </a:solidFill>
                <a:latin typeface="Arial" charset="0"/>
              </a:defRPr>
            </a:lvl4pPr>
            <a:lvl5pPr marL="2057287" indent="-228587" defTabSz="923874" eaLnBrk="0" hangingPunct="0">
              <a:defRPr>
                <a:solidFill>
                  <a:schemeClr val="tx1"/>
                </a:solidFill>
                <a:latin typeface="Arial" charset="0"/>
              </a:defRPr>
            </a:lvl5pPr>
            <a:lvl6pPr marL="2514461" indent="-228587" defTabSz="923874" eaLnBrk="0" fontAlgn="base" hangingPunct="0">
              <a:spcBef>
                <a:spcPct val="0"/>
              </a:spcBef>
              <a:spcAft>
                <a:spcPct val="0"/>
              </a:spcAft>
              <a:defRPr>
                <a:solidFill>
                  <a:schemeClr val="tx1"/>
                </a:solidFill>
                <a:latin typeface="Arial" charset="0"/>
              </a:defRPr>
            </a:lvl6pPr>
            <a:lvl7pPr marL="2971635" indent="-228587" defTabSz="923874" eaLnBrk="0" fontAlgn="base" hangingPunct="0">
              <a:spcBef>
                <a:spcPct val="0"/>
              </a:spcBef>
              <a:spcAft>
                <a:spcPct val="0"/>
              </a:spcAft>
              <a:defRPr>
                <a:solidFill>
                  <a:schemeClr val="tx1"/>
                </a:solidFill>
                <a:latin typeface="Arial" charset="0"/>
              </a:defRPr>
            </a:lvl7pPr>
            <a:lvl8pPr marL="3428811" indent="-228587" defTabSz="923874" eaLnBrk="0" fontAlgn="base" hangingPunct="0">
              <a:spcBef>
                <a:spcPct val="0"/>
              </a:spcBef>
              <a:spcAft>
                <a:spcPct val="0"/>
              </a:spcAft>
              <a:defRPr>
                <a:solidFill>
                  <a:schemeClr val="tx1"/>
                </a:solidFill>
                <a:latin typeface="Arial" charset="0"/>
              </a:defRPr>
            </a:lvl8pPr>
            <a:lvl9pPr marL="3885985" indent="-228587" defTabSz="923874" eaLnBrk="0" fontAlgn="base" hangingPunct="0">
              <a:spcBef>
                <a:spcPct val="0"/>
              </a:spcBef>
              <a:spcAft>
                <a:spcPct val="0"/>
              </a:spcAft>
              <a:defRPr>
                <a:solidFill>
                  <a:schemeClr val="tx1"/>
                </a:solidFill>
                <a:latin typeface="Arial" charset="0"/>
              </a:defRPr>
            </a:lvl9pPr>
          </a:lstStyle>
          <a:p>
            <a:pPr eaLnBrk="1" hangingPunct="1"/>
            <a:fld id="{18A29B57-BF96-4C56-AB1B-CA12B3690E04}" type="slidenum">
              <a:rPr lang="en-US" altLang="en-US">
                <a:solidFill>
                  <a:prstClr val="black"/>
                </a:solidFill>
              </a:rPr>
              <a:pPr eaLnBrk="1" hangingPunct="1"/>
              <a:t>41</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52E570-5DCB-4057-A4C5-29351961CEB5}" type="slidenum">
              <a:rPr lang="en-US" altLang="en-US">
                <a:solidFill>
                  <a:prstClr val="black"/>
                </a:solidFill>
              </a:rPr>
              <a:pPr/>
              <a:t>12</a:t>
            </a:fld>
            <a:endParaRPr lang="en-US" altLang="en-US">
              <a:solidFill>
                <a:prstClr val="black"/>
              </a:solidFill>
            </a:endParaRPr>
          </a:p>
        </p:txBody>
      </p:sp>
      <p:sp>
        <p:nvSpPr>
          <p:cNvPr id="35842" name="Rectangle 2"/>
          <p:cNvSpPr>
            <a:spLocks noGrp="1" noRot="1" noChangeAspect="1" noChangeArrowheads="1" noTextEdit="1"/>
          </p:cNvSpPr>
          <p:nvPr>
            <p:ph type="sldImg"/>
          </p:nvPr>
        </p:nvSpPr>
        <p:spPr>
          <a:xfrm>
            <a:off x="1181100" y="696913"/>
            <a:ext cx="4649788" cy="3487737"/>
          </a:xfrm>
          <a:ln/>
        </p:spPr>
      </p:sp>
      <p:sp>
        <p:nvSpPr>
          <p:cNvPr id="35843" name="Rectangle 3"/>
          <p:cNvSpPr>
            <a:spLocks noGrp="1" noChangeArrowheads="1"/>
          </p:cNvSpPr>
          <p:nvPr>
            <p:ph type="body" idx="1"/>
          </p:nvPr>
        </p:nvSpPr>
        <p:spPr>
          <a:xfrm>
            <a:off x="934720" y="4418014"/>
            <a:ext cx="5140960" cy="4181475"/>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endParaRPr>
          </a:p>
        </p:txBody>
      </p:sp>
      <p:sp>
        <p:nvSpPr>
          <p:cNvPr id="228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spcBef>
                <a:spcPct val="30000"/>
              </a:spcBef>
              <a:defRPr sz="1200">
                <a:solidFill>
                  <a:schemeClr val="tx1"/>
                </a:solidFill>
                <a:latin typeface="Arial" pitchFamily="34" charset="0"/>
              </a:defRPr>
            </a:lvl1pPr>
            <a:lvl2pPr marL="742950" indent="-285750" defTabSz="927100" eaLnBrk="0" hangingPunct="0">
              <a:spcBef>
                <a:spcPct val="30000"/>
              </a:spcBef>
              <a:defRPr sz="1200">
                <a:solidFill>
                  <a:schemeClr val="tx1"/>
                </a:solidFill>
                <a:latin typeface="Arial" pitchFamily="34" charset="0"/>
              </a:defRPr>
            </a:lvl2pPr>
            <a:lvl3pPr marL="1143000" indent="-228600" defTabSz="927100" eaLnBrk="0" hangingPunct="0">
              <a:spcBef>
                <a:spcPct val="30000"/>
              </a:spcBef>
              <a:defRPr sz="1200">
                <a:solidFill>
                  <a:schemeClr val="tx1"/>
                </a:solidFill>
                <a:latin typeface="Arial" pitchFamily="34" charset="0"/>
              </a:defRPr>
            </a:lvl3pPr>
            <a:lvl4pPr marL="1600200" indent="-228600" defTabSz="927100" eaLnBrk="0" hangingPunct="0">
              <a:spcBef>
                <a:spcPct val="30000"/>
              </a:spcBef>
              <a:defRPr sz="1200">
                <a:solidFill>
                  <a:schemeClr val="tx1"/>
                </a:solidFill>
                <a:latin typeface="Arial" pitchFamily="34" charset="0"/>
              </a:defRPr>
            </a:lvl4pPr>
            <a:lvl5pPr marL="2057400" indent="-228600" defTabSz="927100" eaLnBrk="0" hangingPunct="0">
              <a:spcBef>
                <a:spcPct val="30000"/>
              </a:spcBef>
              <a:defRPr sz="1200">
                <a:solidFill>
                  <a:schemeClr val="tx1"/>
                </a:solidFill>
                <a:latin typeface="Arial" pitchFamily="34" charset="0"/>
              </a:defRPr>
            </a:lvl5pPr>
            <a:lvl6pPr marL="2514600" indent="-228600" defTabSz="927100" eaLnBrk="0" fontAlgn="base" hangingPunct="0">
              <a:spcBef>
                <a:spcPct val="30000"/>
              </a:spcBef>
              <a:spcAft>
                <a:spcPct val="0"/>
              </a:spcAft>
              <a:defRPr sz="1200">
                <a:solidFill>
                  <a:schemeClr val="tx1"/>
                </a:solidFill>
                <a:latin typeface="Arial" pitchFamily="34" charset="0"/>
              </a:defRPr>
            </a:lvl6pPr>
            <a:lvl7pPr marL="2971800" indent="-228600" defTabSz="927100" eaLnBrk="0" fontAlgn="base" hangingPunct="0">
              <a:spcBef>
                <a:spcPct val="30000"/>
              </a:spcBef>
              <a:spcAft>
                <a:spcPct val="0"/>
              </a:spcAft>
              <a:defRPr sz="1200">
                <a:solidFill>
                  <a:schemeClr val="tx1"/>
                </a:solidFill>
                <a:latin typeface="Arial" pitchFamily="34" charset="0"/>
              </a:defRPr>
            </a:lvl7pPr>
            <a:lvl8pPr marL="3429000" indent="-228600" defTabSz="927100" eaLnBrk="0" fontAlgn="base" hangingPunct="0">
              <a:spcBef>
                <a:spcPct val="30000"/>
              </a:spcBef>
              <a:spcAft>
                <a:spcPct val="0"/>
              </a:spcAft>
              <a:defRPr sz="1200">
                <a:solidFill>
                  <a:schemeClr val="tx1"/>
                </a:solidFill>
                <a:latin typeface="Arial" pitchFamily="34" charset="0"/>
              </a:defRPr>
            </a:lvl8pPr>
            <a:lvl9pPr marL="3886200" indent="-228600" defTabSz="9271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728197A-8590-4AEC-B0B5-435E895FECF3}" type="slidenum">
              <a:rPr lang="en-US" altLang="en-US">
                <a:solidFill>
                  <a:srgbClr val="000000"/>
                </a:solidFill>
                <a:latin typeface="Calibri" pitchFamily="34" charset="0"/>
                <a:ea typeface="ＭＳ Ｐゴシック" pitchFamily="34" charset="-128"/>
              </a:rPr>
              <a:pPr eaLnBrk="1" hangingPunct="1">
                <a:spcBef>
                  <a:spcPct val="0"/>
                </a:spcBef>
              </a:pPr>
              <a:t>16</a:t>
            </a:fld>
            <a:endParaRPr lang="en-US" altLang="en-US">
              <a:solidFill>
                <a:srgbClr val="000000"/>
              </a:solidFill>
              <a:latin typeface="Calibri"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endParaRPr>
          </a:p>
        </p:txBody>
      </p:sp>
      <p:sp>
        <p:nvSpPr>
          <p:cNvPr id="227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spcBef>
                <a:spcPct val="30000"/>
              </a:spcBef>
              <a:defRPr sz="1200">
                <a:solidFill>
                  <a:schemeClr val="tx1"/>
                </a:solidFill>
                <a:latin typeface="Arial" pitchFamily="34" charset="0"/>
              </a:defRPr>
            </a:lvl1pPr>
            <a:lvl2pPr marL="742950" indent="-285750" defTabSz="927100" eaLnBrk="0" hangingPunct="0">
              <a:spcBef>
                <a:spcPct val="30000"/>
              </a:spcBef>
              <a:defRPr sz="1200">
                <a:solidFill>
                  <a:schemeClr val="tx1"/>
                </a:solidFill>
                <a:latin typeface="Arial" pitchFamily="34" charset="0"/>
              </a:defRPr>
            </a:lvl2pPr>
            <a:lvl3pPr marL="1143000" indent="-228600" defTabSz="927100" eaLnBrk="0" hangingPunct="0">
              <a:spcBef>
                <a:spcPct val="30000"/>
              </a:spcBef>
              <a:defRPr sz="1200">
                <a:solidFill>
                  <a:schemeClr val="tx1"/>
                </a:solidFill>
                <a:latin typeface="Arial" pitchFamily="34" charset="0"/>
              </a:defRPr>
            </a:lvl3pPr>
            <a:lvl4pPr marL="1600200" indent="-228600" defTabSz="927100" eaLnBrk="0" hangingPunct="0">
              <a:spcBef>
                <a:spcPct val="30000"/>
              </a:spcBef>
              <a:defRPr sz="1200">
                <a:solidFill>
                  <a:schemeClr val="tx1"/>
                </a:solidFill>
                <a:latin typeface="Arial" pitchFamily="34" charset="0"/>
              </a:defRPr>
            </a:lvl4pPr>
            <a:lvl5pPr marL="2057400" indent="-228600" defTabSz="927100" eaLnBrk="0" hangingPunct="0">
              <a:spcBef>
                <a:spcPct val="30000"/>
              </a:spcBef>
              <a:defRPr sz="1200">
                <a:solidFill>
                  <a:schemeClr val="tx1"/>
                </a:solidFill>
                <a:latin typeface="Arial" pitchFamily="34" charset="0"/>
              </a:defRPr>
            </a:lvl5pPr>
            <a:lvl6pPr marL="2514600" indent="-228600" defTabSz="927100" eaLnBrk="0" fontAlgn="base" hangingPunct="0">
              <a:spcBef>
                <a:spcPct val="30000"/>
              </a:spcBef>
              <a:spcAft>
                <a:spcPct val="0"/>
              </a:spcAft>
              <a:defRPr sz="1200">
                <a:solidFill>
                  <a:schemeClr val="tx1"/>
                </a:solidFill>
                <a:latin typeface="Arial" pitchFamily="34" charset="0"/>
              </a:defRPr>
            </a:lvl6pPr>
            <a:lvl7pPr marL="2971800" indent="-228600" defTabSz="927100" eaLnBrk="0" fontAlgn="base" hangingPunct="0">
              <a:spcBef>
                <a:spcPct val="30000"/>
              </a:spcBef>
              <a:spcAft>
                <a:spcPct val="0"/>
              </a:spcAft>
              <a:defRPr sz="1200">
                <a:solidFill>
                  <a:schemeClr val="tx1"/>
                </a:solidFill>
                <a:latin typeface="Arial" pitchFamily="34" charset="0"/>
              </a:defRPr>
            </a:lvl7pPr>
            <a:lvl8pPr marL="3429000" indent="-228600" defTabSz="927100" eaLnBrk="0" fontAlgn="base" hangingPunct="0">
              <a:spcBef>
                <a:spcPct val="30000"/>
              </a:spcBef>
              <a:spcAft>
                <a:spcPct val="0"/>
              </a:spcAft>
              <a:defRPr sz="1200">
                <a:solidFill>
                  <a:schemeClr val="tx1"/>
                </a:solidFill>
                <a:latin typeface="Arial" pitchFamily="34" charset="0"/>
              </a:defRPr>
            </a:lvl8pPr>
            <a:lvl9pPr marL="3886200" indent="-228600" defTabSz="9271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DC58928-AC30-4A0C-8C95-ED0610A19CF1}" type="slidenum">
              <a:rPr lang="en-US" altLang="en-US">
                <a:solidFill>
                  <a:srgbClr val="000000"/>
                </a:solidFill>
                <a:latin typeface="Calibri" pitchFamily="34" charset="0"/>
                <a:ea typeface="ＭＳ Ｐゴシック" pitchFamily="34" charset="-128"/>
              </a:rPr>
              <a:pPr eaLnBrk="1" hangingPunct="1">
                <a:spcBef>
                  <a:spcPct val="0"/>
                </a:spcBef>
              </a:pPr>
              <a:t>17</a:t>
            </a:fld>
            <a:endParaRPr lang="en-US" altLang="en-US">
              <a:solidFill>
                <a:srgbClr val="000000"/>
              </a:solidFill>
              <a:latin typeface="Calibri"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231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spcBef>
                <a:spcPct val="30000"/>
              </a:spcBef>
              <a:defRPr sz="1200">
                <a:solidFill>
                  <a:schemeClr val="tx1"/>
                </a:solidFill>
                <a:latin typeface="Arial" pitchFamily="34" charset="0"/>
              </a:defRPr>
            </a:lvl1pPr>
            <a:lvl2pPr marL="741363" indent="-284163" defTabSz="922338" eaLnBrk="0" hangingPunct="0">
              <a:spcBef>
                <a:spcPct val="30000"/>
              </a:spcBef>
              <a:defRPr sz="1200">
                <a:solidFill>
                  <a:schemeClr val="tx1"/>
                </a:solidFill>
                <a:latin typeface="Arial" pitchFamily="34" charset="0"/>
              </a:defRPr>
            </a:lvl2pPr>
            <a:lvl3pPr marL="1141413" indent="-227013" defTabSz="922338" eaLnBrk="0" hangingPunct="0">
              <a:spcBef>
                <a:spcPct val="30000"/>
              </a:spcBef>
              <a:defRPr sz="1200">
                <a:solidFill>
                  <a:schemeClr val="tx1"/>
                </a:solidFill>
                <a:latin typeface="Arial" pitchFamily="34" charset="0"/>
              </a:defRPr>
            </a:lvl3pPr>
            <a:lvl4pPr marL="1598613" indent="-227013" defTabSz="922338" eaLnBrk="0" hangingPunct="0">
              <a:spcBef>
                <a:spcPct val="30000"/>
              </a:spcBef>
              <a:defRPr sz="1200">
                <a:solidFill>
                  <a:schemeClr val="tx1"/>
                </a:solidFill>
                <a:latin typeface="Arial" pitchFamily="34" charset="0"/>
              </a:defRPr>
            </a:lvl4pPr>
            <a:lvl5pPr marL="2055813" indent="-227013" defTabSz="922338" eaLnBrk="0" hangingPunct="0">
              <a:spcBef>
                <a:spcPct val="30000"/>
              </a:spcBef>
              <a:defRPr sz="1200">
                <a:solidFill>
                  <a:schemeClr val="tx1"/>
                </a:solidFill>
                <a:latin typeface="Arial" pitchFamily="34" charset="0"/>
              </a:defRPr>
            </a:lvl5pPr>
            <a:lvl6pPr marL="2513013" indent="-227013" defTabSz="922338" eaLnBrk="0" fontAlgn="base" hangingPunct="0">
              <a:spcBef>
                <a:spcPct val="30000"/>
              </a:spcBef>
              <a:spcAft>
                <a:spcPct val="0"/>
              </a:spcAft>
              <a:defRPr sz="1200">
                <a:solidFill>
                  <a:schemeClr val="tx1"/>
                </a:solidFill>
                <a:latin typeface="Arial" pitchFamily="34" charset="0"/>
              </a:defRPr>
            </a:lvl6pPr>
            <a:lvl7pPr marL="2970213" indent="-227013" defTabSz="922338" eaLnBrk="0" fontAlgn="base" hangingPunct="0">
              <a:spcBef>
                <a:spcPct val="30000"/>
              </a:spcBef>
              <a:spcAft>
                <a:spcPct val="0"/>
              </a:spcAft>
              <a:defRPr sz="1200">
                <a:solidFill>
                  <a:schemeClr val="tx1"/>
                </a:solidFill>
                <a:latin typeface="Arial" pitchFamily="34" charset="0"/>
              </a:defRPr>
            </a:lvl7pPr>
            <a:lvl8pPr marL="3427413" indent="-227013" defTabSz="922338" eaLnBrk="0" fontAlgn="base" hangingPunct="0">
              <a:spcBef>
                <a:spcPct val="30000"/>
              </a:spcBef>
              <a:spcAft>
                <a:spcPct val="0"/>
              </a:spcAft>
              <a:defRPr sz="1200">
                <a:solidFill>
                  <a:schemeClr val="tx1"/>
                </a:solidFill>
                <a:latin typeface="Arial" pitchFamily="34" charset="0"/>
              </a:defRPr>
            </a:lvl8pPr>
            <a:lvl9pPr marL="3884613" indent="-227013" defTabSz="92233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E7E919C-8857-491C-8393-38CB82EBEB1B}" type="slidenum">
              <a:rPr lang="en-US" altLang="en-US">
                <a:solidFill>
                  <a:srgbClr val="000000"/>
                </a:solidFill>
              </a:rPr>
              <a:pPr eaLnBrk="1" hangingPunct="1">
                <a:spcBef>
                  <a:spcPct val="0"/>
                </a:spcBef>
              </a:pPr>
              <a:t>19</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039" eaLnBrk="0" hangingPunct="0">
              <a:defRPr sz="3700">
                <a:solidFill>
                  <a:schemeClr val="bg1"/>
                </a:solidFill>
                <a:latin typeface="Times New Roman" charset="0"/>
                <a:ea typeface="ＭＳ Ｐゴシック" charset="0"/>
              </a:defRPr>
            </a:lvl1pPr>
            <a:lvl2pPr marL="757066" indent="-291179" defTabSz="956039" eaLnBrk="0" hangingPunct="0">
              <a:defRPr sz="3700">
                <a:solidFill>
                  <a:schemeClr val="bg1"/>
                </a:solidFill>
                <a:latin typeface="Times New Roman" charset="0"/>
                <a:ea typeface="ＭＳ Ｐゴシック" charset="0"/>
              </a:defRPr>
            </a:lvl2pPr>
            <a:lvl3pPr marL="1164717" indent="-232943" defTabSz="956039" eaLnBrk="0" hangingPunct="0">
              <a:defRPr sz="3700">
                <a:solidFill>
                  <a:schemeClr val="bg1"/>
                </a:solidFill>
                <a:latin typeface="Times New Roman" charset="0"/>
                <a:ea typeface="ＭＳ Ｐゴシック" charset="0"/>
              </a:defRPr>
            </a:lvl3pPr>
            <a:lvl4pPr marL="1630604" indent="-232943" defTabSz="956039" eaLnBrk="0" hangingPunct="0">
              <a:defRPr sz="3700">
                <a:solidFill>
                  <a:schemeClr val="bg1"/>
                </a:solidFill>
                <a:latin typeface="Times New Roman" charset="0"/>
                <a:ea typeface="ＭＳ Ｐゴシック" charset="0"/>
              </a:defRPr>
            </a:lvl4pPr>
            <a:lvl5pPr marL="2096491" indent="-232943" defTabSz="956039" eaLnBrk="0" hangingPunct="0">
              <a:defRPr sz="3700">
                <a:solidFill>
                  <a:schemeClr val="bg1"/>
                </a:solidFill>
                <a:latin typeface="Times New Roman" charset="0"/>
                <a:ea typeface="ＭＳ Ｐゴシック" charset="0"/>
              </a:defRPr>
            </a:lvl5pPr>
            <a:lvl6pPr marL="2562377" indent="-232943" defTabSz="956039" eaLnBrk="0" fontAlgn="base" hangingPunct="0">
              <a:spcBef>
                <a:spcPct val="0"/>
              </a:spcBef>
              <a:spcAft>
                <a:spcPct val="0"/>
              </a:spcAft>
              <a:defRPr sz="3700">
                <a:solidFill>
                  <a:schemeClr val="bg1"/>
                </a:solidFill>
                <a:latin typeface="Times New Roman" charset="0"/>
                <a:ea typeface="ＭＳ Ｐゴシック" charset="0"/>
              </a:defRPr>
            </a:lvl6pPr>
            <a:lvl7pPr marL="3028264" indent="-232943" defTabSz="956039" eaLnBrk="0" fontAlgn="base" hangingPunct="0">
              <a:spcBef>
                <a:spcPct val="0"/>
              </a:spcBef>
              <a:spcAft>
                <a:spcPct val="0"/>
              </a:spcAft>
              <a:defRPr sz="3700">
                <a:solidFill>
                  <a:schemeClr val="bg1"/>
                </a:solidFill>
                <a:latin typeface="Times New Roman" charset="0"/>
                <a:ea typeface="ＭＳ Ｐゴシック" charset="0"/>
              </a:defRPr>
            </a:lvl7pPr>
            <a:lvl8pPr marL="3494151" indent="-232943" defTabSz="956039" eaLnBrk="0" fontAlgn="base" hangingPunct="0">
              <a:spcBef>
                <a:spcPct val="0"/>
              </a:spcBef>
              <a:spcAft>
                <a:spcPct val="0"/>
              </a:spcAft>
              <a:defRPr sz="3700">
                <a:solidFill>
                  <a:schemeClr val="bg1"/>
                </a:solidFill>
                <a:latin typeface="Times New Roman" charset="0"/>
                <a:ea typeface="ＭＳ Ｐゴシック" charset="0"/>
              </a:defRPr>
            </a:lvl8pPr>
            <a:lvl9pPr marL="3960038" indent="-232943" defTabSz="956039" eaLnBrk="0" fontAlgn="base" hangingPunct="0">
              <a:spcBef>
                <a:spcPct val="0"/>
              </a:spcBef>
              <a:spcAft>
                <a:spcPct val="0"/>
              </a:spcAft>
              <a:defRPr sz="3700">
                <a:solidFill>
                  <a:schemeClr val="bg1"/>
                </a:solidFill>
                <a:latin typeface="Times New Roman" charset="0"/>
                <a:ea typeface="ＭＳ Ｐゴシック" charset="0"/>
              </a:defRPr>
            </a:lvl9pPr>
          </a:lstStyle>
          <a:p>
            <a:pPr eaLnBrk="1" hangingPunct="1"/>
            <a:fld id="{201A623F-8BED-1942-87C2-7731C6BDE5E9}" type="slidenum">
              <a:rPr lang="en-US" sz="1300">
                <a:solidFill>
                  <a:srgbClr val="FFFF00"/>
                </a:solidFill>
              </a:rPr>
              <a:pPr eaLnBrk="1" hangingPunct="1"/>
              <a:t>27</a:t>
            </a:fld>
            <a:endParaRPr lang="en-US" sz="1300">
              <a:solidFill>
                <a:srgbClr val="FFFF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231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spcBef>
                <a:spcPct val="30000"/>
              </a:spcBef>
              <a:defRPr sz="1200">
                <a:solidFill>
                  <a:schemeClr val="tx1"/>
                </a:solidFill>
                <a:latin typeface="Arial" pitchFamily="34" charset="0"/>
              </a:defRPr>
            </a:lvl1pPr>
            <a:lvl2pPr marL="741363" indent="-284163" defTabSz="922338" eaLnBrk="0" hangingPunct="0">
              <a:spcBef>
                <a:spcPct val="30000"/>
              </a:spcBef>
              <a:defRPr sz="1200">
                <a:solidFill>
                  <a:schemeClr val="tx1"/>
                </a:solidFill>
                <a:latin typeface="Arial" pitchFamily="34" charset="0"/>
              </a:defRPr>
            </a:lvl2pPr>
            <a:lvl3pPr marL="1141413" indent="-227013" defTabSz="922338" eaLnBrk="0" hangingPunct="0">
              <a:spcBef>
                <a:spcPct val="30000"/>
              </a:spcBef>
              <a:defRPr sz="1200">
                <a:solidFill>
                  <a:schemeClr val="tx1"/>
                </a:solidFill>
                <a:latin typeface="Arial" pitchFamily="34" charset="0"/>
              </a:defRPr>
            </a:lvl3pPr>
            <a:lvl4pPr marL="1598613" indent="-227013" defTabSz="922338" eaLnBrk="0" hangingPunct="0">
              <a:spcBef>
                <a:spcPct val="30000"/>
              </a:spcBef>
              <a:defRPr sz="1200">
                <a:solidFill>
                  <a:schemeClr val="tx1"/>
                </a:solidFill>
                <a:latin typeface="Arial" pitchFamily="34" charset="0"/>
              </a:defRPr>
            </a:lvl4pPr>
            <a:lvl5pPr marL="2055813" indent="-227013" defTabSz="922338" eaLnBrk="0" hangingPunct="0">
              <a:spcBef>
                <a:spcPct val="30000"/>
              </a:spcBef>
              <a:defRPr sz="1200">
                <a:solidFill>
                  <a:schemeClr val="tx1"/>
                </a:solidFill>
                <a:latin typeface="Arial" pitchFamily="34" charset="0"/>
              </a:defRPr>
            </a:lvl5pPr>
            <a:lvl6pPr marL="2513013" indent="-227013" defTabSz="922338" eaLnBrk="0" fontAlgn="base" hangingPunct="0">
              <a:spcBef>
                <a:spcPct val="30000"/>
              </a:spcBef>
              <a:spcAft>
                <a:spcPct val="0"/>
              </a:spcAft>
              <a:defRPr sz="1200">
                <a:solidFill>
                  <a:schemeClr val="tx1"/>
                </a:solidFill>
                <a:latin typeface="Arial" pitchFamily="34" charset="0"/>
              </a:defRPr>
            </a:lvl6pPr>
            <a:lvl7pPr marL="2970213" indent="-227013" defTabSz="922338" eaLnBrk="0" fontAlgn="base" hangingPunct="0">
              <a:spcBef>
                <a:spcPct val="30000"/>
              </a:spcBef>
              <a:spcAft>
                <a:spcPct val="0"/>
              </a:spcAft>
              <a:defRPr sz="1200">
                <a:solidFill>
                  <a:schemeClr val="tx1"/>
                </a:solidFill>
                <a:latin typeface="Arial" pitchFamily="34" charset="0"/>
              </a:defRPr>
            </a:lvl7pPr>
            <a:lvl8pPr marL="3427413" indent="-227013" defTabSz="922338" eaLnBrk="0" fontAlgn="base" hangingPunct="0">
              <a:spcBef>
                <a:spcPct val="30000"/>
              </a:spcBef>
              <a:spcAft>
                <a:spcPct val="0"/>
              </a:spcAft>
              <a:defRPr sz="1200">
                <a:solidFill>
                  <a:schemeClr val="tx1"/>
                </a:solidFill>
                <a:latin typeface="Arial" pitchFamily="34" charset="0"/>
              </a:defRPr>
            </a:lvl8pPr>
            <a:lvl9pPr marL="3884613" indent="-227013" defTabSz="92233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E7E919C-8857-491C-8393-38CB82EBEB1B}" type="slidenum">
              <a:rPr lang="en-US" altLang="en-US">
                <a:solidFill>
                  <a:srgbClr val="000000"/>
                </a:solidFill>
              </a:rPr>
              <a:pPr eaLnBrk="1" hangingPunct="1">
                <a:spcBef>
                  <a:spcPct val="0"/>
                </a:spcBef>
              </a:pPr>
              <a:t>31</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47D3D3-40A1-4F69-9F54-CD75F8418729}" type="slidenum">
              <a:rPr lang="en-US" smtClean="0"/>
              <a:t>37</a:t>
            </a:fld>
            <a:endParaRPr lang="en-US"/>
          </a:p>
        </p:txBody>
      </p:sp>
    </p:spTree>
    <p:extLst>
      <p:ext uri="{BB962C8B-B14F-4D97-AF65-F5344CB8AC3E}">
        <p14:creationId xmlns:p14="http://schemas.microsoft.com/office/powerpoint/2010/main" val="951292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fontAlgn="base" hangingPunct="1">
              <a:spcBef>
                <a:spcPct val="0"/>
              </a:spcBef>
              <a:spcAft>
                <a:spcPct val="0"/>
              </a:spcAft>
            </a:pPr>
            <a:fld id="{BF310762-E747-4965-8E93-A53595B49C04}" type="slidenum">
              <a:rPr lang="en-US" altLang="en-US" smtClean="0">
                <a:solidFill>
                  <a:srgbClr val="000000"/>
                </a:solidFill>
              </a:rPr>
              <a:pPr algn="r" eaLnBrk="1" fontAlgn="base" hangingPunct="1">
                <a:spcBef>
                  <a:spcPct val="0"/>
                </a:spcBef>
                <a:spcAft>
                  <a:spcPct val="0"/>
                </a:spcAft>
              </a:pPr>
              <a:t>39</a:t>
            </a:fld>
            <a:endParaRPr lang="en-US" altLang="en-US" smtClean="0">
              <a:solidFill>
                <a:srgbClr val="000000"/>
              </a:solidFill>
            </a:endParaRPr>
          </a:p>
        </p:txBody>
      </p:sp>
      <p:sp>
        <p:nvSpPr>
          <p:cNvPr id="236547" name="Espace réservé de l'image des diapositives 1"/>
          <p:cNvSpPr>
            <a:spLocks noGrp="1" noRot="1" noChangeAspect="1" noTextEdit="1"/>
          </p:cNvSpPr>
          <p:nvPr>
            <p:ph type="sldImg"/>
          </p:nvPr>
        </p:nvSpPr>
        <p:spPr>
          <a:ln/>
        </p:spPr>
      </p:sp>
      <p:sp>
        <p:nvSpPr>
          <p:cNvPr id="23654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5138" eaLnBrk="1" hangingPunct="1"/>
            <a:r>
              <a:rPr lang="fr-FR" altLang="en-US" sz="1800" smtClean="0">
                <a:latin typeface="Arial" pitchFamily="34" charset="0"/>
                <a:ea typeface="ＭＳ Ｐゴシック" pitchFamily="34" charset="-128"/>
              </a:rPr>
              <a:t>451 patients with advanced NSCLC aged between 70 and 89 years and a PS of 0 to 2 ,were randomised 1 to 1 between single agent therapy with either vinorelbine or gemcitabine and the doublet of carboplatin and paclitaxel. At progression or in case of excessive toxicity, both arms were switched to erlotinib 150 mg/d. </a:t>
            </a:r>
          </a:p>
          <a:p>
            <a:pPr defTabSz="465138" eaLnBrk="1" hangingPunct="1"/>
            <a:endParaRPr lang="fr-FR" altLang="en-US" sz="1800" smtClean="0">
              <a:latin typeface="Arial" pitchFamily="34" charset="0"/>
              <a:ea typeface="ＭＳ Ｐゴシック" pitchFamily="34" charset="-128"/>
            </a:endParaRPr>
          </a:p>
        </p:txBody>
      </p:sp>
      <p:sp>
        <p:nvSpPr>
          <p:cNvPr id="236549" name="Espace réservé du numéro de diapositive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spcBef>
                <a:spcPct val="30000"/>
              </a:spcBef>
              <a:defRPr sz="1200">
                <a:solidFill>
                  <a:schemeClr val="tx1"/>
                </a:solidFill>
                <a:latin typeface="Arial" pitchFamily="34" charset="0"/>
              </a:defRPr>
            </a:lvl1pPr>
            <a:lvl2pPr marL="742950" indent="-285750" defTabSz="465138" eaLnBrk="0" hangingPunct="0">
              <a:spcBef>
                <a:spcPct val="30000"/>
              </a:spcBef>
              <a:defRPr sz="1200">
                <a:solidFill>
                  <a:schemeClr val="tx1"/>
                </a:solidFill>
                <a:latin typeface="Arial" pitchFamily="34" charset="0"/>
              </a:defRPr>
            </a:lvl2pPr>
            <a:lvl3pPr marL="1143000" indent="-228600" defTabSz="465138" eaLnBrk="0" hangingPunct="0">
              <a:spcBef>
                <a:spcPct val="30000"/>
              </a:spcBef>
              <a:defRPr sz="1200">
                <a:solidFill>
                  <a:schemeClr val="tx1"/>
                </a:solidFill>
                <a:latin typeface="Arial" pitchFamily="34" charset="0"/>
              </a:defRPr>
            </a:lvl3pPr>
            <a:lvl4pPr marL="1600200" indent="-228600" defTabSz="465138" eaLnBrk="0" hangingPunct="0">
              <a:spcBef>
                <a:spcPct val="30000"/>
              </a:spcBef>
              <a:defRPr sz="1200">
                <a:solidFill>
                  <a:schemeClr val="tx1"/>
                </a:solidFill>
                <a:latin typeface="Arial" pitchFamily="34" charset="0"/>
              </a:defRPr>
            </a:lvl4pPr>
            <a:lvl5pPr marL="2057400" indent="-228600" defTabSz="465138" eaLnBrk="0" hangingPunct="0">
              <a:spcBef>
                <a:spcPct val="30000"/>
              </a:spcBef>
              <a:defRPr sz="1200">
                <a:solidFill>
                  <a:schemeClr val="tx1"/>
                </a:solidFill>
                <a:latin typeface="Arial" pitchFamily="34" charset="0"/>
              </a:defRPr>
            </a:lvl5pPr>
            <a:lvl6pPr marL="2514600" indent="-228600" defTabSz="465138" eaLnBrk="0" fontAlgn="base" hangingPunct="0">
              <a:spcBef>
                <a:spcPct val="30000"/>
              </a:spcBef>
              <a:spcAft>
                <a:spcPct val="0"/>
              </a:spcAft>
              <a:defRPr sz="1200">
                <a:solidFill>
                  <a:schemeClr val="tx1"/>
                </a:solidFill>
                <a:latin typeface="Arial" pitchFamily="34" charset="0"/>
              </a:defRPr>
            </a:lvl6pPr>
            <a:lvl7pPr marL="2971800" indent="-228600" defTabSz="465138" eaLnBrk="0" fontAlgn="base" hangingPunct="0">
              <a:spcBef>
                <a:spcPct val="30000"/>
              </a:spcBef>
              <a:spcAft>
                <a:spcPct val="0"/>
              </a:spcAft>
              <a:defRPr sz="1200">
                <a:solidFill>
                  <a:schemeClr val="tx1"/>
                </a:solidFill>
                <a:latin typeface="Arial" pitchFamily="34" charset="0"/>
              </a:defRPr>
            </a:lvl7pPr>
            <a:lvl8pPr marL="3429000" indent="-228600" defTabSz="465138" eaLnBrk="0" fontAlgn="base" hangingPunct="0">
              <a:spcBef>
                <a:spcPct val="30000"/>
              </a:spcBef>
              <a:spcAft>
                <a:spcPct val="0"/>
              </a:spcAft>
              <a:defRPr sz="1200">
                <a:solidFill>
                  <a:schemeClr val="tx1"/>
                </a:solidFill>
                <a:latin typeface="Arial" pitchFamily="34" charset="0"/>
              </a:defRPr>
            </a:lvl8pPr>
            <a:lvl9pPr marL="3886200" indent="-228600" defTabSz="465138" eaLnBrk="0" fontAlgn="base" hangingPunct="0">
              <a:spcBef>
                <a:spcPct val="30000"/>
              </a:spcBef>
              <a:spcAft>
                <a:spcPct val="0"/>
              </a:spcAft>
              <a:defRPr sz="1200">
                <a:solidFill>
                  <a:schemeClr val="tx1"/>
                </a:solidFill>
                <a:latin typeface="Arial" pitchFamily="34" charset="0"/>
              </a:defRPr>
            </a:lvl9pPr>
          </a:lstStyle>
          <a:p>
            <a:pPr algn="r" eaLnBrk="1" fontAlgn="base" hangingPunct="1">
              <a:spcBef>
                <a:spcPct val="0"/>
              </a:spcBef>
              <a:spcAft>
                <a:spcPct val="0"/>
              </a:spcAft>
            </a:pPr>
            <a:fld id="{F6569D68-38FD-40E4-990B-951E446EB1B6}" type="slidenum">
              <a:rPr lang="en-US" altLang="en-US" smtClean="0">
                <a:solidFill>
                  <a:srgbClr val="000000"/>
                </a:solidFill>
              </a:rPr>
              <a:pPr algn="r" eaLnBrk="1" fontAlgn="base" hangingPunct="1">
                <a:spcBef>
                  <a:spcPct val="0"/>
                </a:spcBef>
                <a:spcAft>
                  <a:spcPct val="0"/>
                </a:spcAft>
              </a:pPr>
              <a:t>39</a:t>
            </a:fld>
            <a:endParaRPr lang="en-US" alt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3E70F5-FFB0-493E-A523-9E9AD45E4A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859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4C38BF-18D8-4AE4-8FBC-CE62C711F9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8135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a:lnSpc>
                <a:spcPct val="90000"/>
              </a:lnSpc>
              <a:spcBef>
                <a:spcPct val="20000"/>
              </a:spcBef>
              <a:buClr>
                <a:srgbClr val="FF3300"/>
              </a:buClr>
              <a:defRPr b="1"/>
            </a:lvl1pPr>
          </a:lstStyle>
          <a:p>
            <a:pPr>
              <a:defRPr/>
            </a:pPr>
            <a:endParaRPr lang="fr-FR" altLang="fr-FR"/>
          </a:p>
        </p:txBody>
      </p:sp>
      <p:sp>
        <p:nvSpPr>
          <p:cNvPr id="6" name="Rectangle 5"/>
          <p:cNvSpPr>
            <a:spLocks noGrp="1" noChangeArrowheads="1"/>
          </p:cNvSpPr>
          <p:nvPr>
            <p:ph type="ftr" sz="quarter" idx="11"/>
          </p:nvPr>
        </p:nvSpPr>
        <p:spPr/>
        <p:txBody>
          <a:bodyPr/>
          <a:lstStyle>
            <a:lvl1pPr>
              <a:lnSpc>
                <a:spcPct val="90000"/>
              </a:lnSpc>
              <a:spcBef>
                <a:spcPct val="20000"/>
              </a:spcBef>
              <a:buClr>
                <a:srgbClr val="FF3300"/>
              </a:buClr>
              <a:defRPr b="1"/>
            </a:lvl1pPr>
          </a:lstStyle>
          <a:p>
            <a:pPr>
              <a:defRPr/>
            </a:pPr>
            <a:endParaRPr lang="fr-FR" altLang="fr-FR"/>
          </a:p>
        </p:txBody>
      </p:sp>
      <p:sp>
        <p:nvSpPr>
          <p:cNvPr id="7" name="Rectangle 6"/>
          <p:cNvSpPr>
            <a:spLocks noGrp="1" noChangeArrowheads="1"/>
          </p:cNvSpPr>
          <p:nvPr>
            <p:ph type="sldNum" sz="quarter" idx="12"/>
          </p:nvPr>
        </p:nvSpPr>
        <p:spPr/>
        <p:txBody>
          <a:bodyPr/>
          <a:lstStyle>
            <a:lvl1pPr>
              <a:lnSpc>
                <a:spcPct val="90000"/>
              </a:lnSpc>
              <a:spcBef>
                <a:spcPct val="20000"/>
              </a:spcBef>
              <a:buClr>
                <a:srgbClr val="FF3300"/>
              </a:buClr>
              <a:defRPr b="1"/>
            </a:lvl1pPr>
          </a:lstStyle>
          <a:p>
            <a:pPr>
              <a:defRPr/>
            </a:pPr>
            <a:fld id="{203058DF-47CF-4EEA-AD6B-BAC335E3E74D}" type="slidenum">
              <a:rPr lang="fr-FR" altLang="fr-FR"/>
              <a:pPr>
                <a:defRPr/>
              </a:pPr>
              <a:t>‹#›</a:t>
            </a:fld>
            <a:endParaRPr lang="fr-FR" altLang="fr-FR"/>
          </a:p>
        </p:txBody>
      </p:sp>
    </p:spTree>
    <p:extLst>
      <p:ext uri="{BB962C8B-B14F-4D97-AF65-F5344CB8AC3E}">
        <p14:creationId xmlns:p14="http://schemas.microsoft.com/office/powerpoint/2010/main" val="2572687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p:txBody>
          <a:bodyPr/>
          <a:lstStyle>
            <a:lvl1pPr>
              <a:lnSpc>
                <a:spcPct val="90000"/>
              </a:lnSpc>
              <a:spcBef>
                <a:spcPct val="20000"/>
              </a:spcBef>
              <a:buClr>
                <a:srgbClr val="FF3300"/>
              </a:buClr>
              <a:defRPr b="1"/>
            </a:lvl1pPr>
          </a:lstStyle>
          <a:p>
            <a:pPr>
              <a:defRPr/>
            </a:pPr>
            <a:endParaRPr lang="fr-FR" altLang="fr-FR"/>
          </a:p>
        </p:txBody>
      </p:sp>
      <p:sp>
        <p:nvSpPr>
          <p:cNvPr id="8" name="Rectangle 5"/>
          <p:cNvSpPr>
            <a:spLocks noGrp="1" noChangeArrowheads="1"/>
          </p:cNvSpPr>
          <p:nvPr>
            <p:ph type="ftr" sz="quarter" idx="11"/>
          </p:nvPr>
        </p:nvSpPr>
        <p:spPr/>
        <p:txBody>
          <a:bodyPr/>
          <a:lstStyle>
            <a:lvl1pPr>
              <a:lnSpc>
                <a:spcPct val="90000"/>
              </a:lnSpc>
              <a:spcBef>
                <a:spcPct val="20000"/>
              </a:spcBef>
              <a:buClr>
                <a:srgbClr val="FF3300"/>
              </a:buClr>
              <a:defRPr b="1"/>
            </a:lvl1pPr>
          </a:lstStyle>
          <a:p>
            <a:pPr>
              <a:defRPr/>
            </a:pPr>
            <a:endParaRPr lang="fr-FR" altLang="fr-FR"/>
          </a:p>
        </p:txBody>
      </p:sp>
      <p:sp>
        <p:nvSpPr>
          <p:cNvPr id="9" name="Rectangle 6"/>
          <p:cNvSpPr>
            <a:spLocks noGrp="1" noChangeArrowheads="1"/>
          </p:cNvSpPr>
          <p:nvPr>
            <p:ph type="sldNum" sz="quarter" idx="12"/>
          </p:nvPr>
        </p:nvSpPr>
        <p:spPr/>
        <p:txBody>
          <a:bodyPr/>
          <a:lstStyle>
            <a:lvl1pPr>
              <a:lnSpc>
                <a:spcPct val="90000"/>
              </a:lnSpc>
              <a:spcBef>
                <a:spcPct val="20000"/>
              </a:spcBef>
              <a:buClr>
                <a:srgbClr val="FF3300"/>
              </a:buClr>
              <a:defRPr b="1"/>
            </a:lvl1pPr>
          </a:lstStyle>
          <a:p>
            <a:pPr>
              <a:defRPr/>
            </a:pPr>
            <a:fld id="{7E1090DE-ADDE-4663-80F4-6DEA5FA6C63B}" type="slidenum">
              <a:rPr lang="fr-FR" altLang="fr-FR"/>
              <a:pPr>
                <a:defRPr/>
              </a:pPr>
              <a:t>‹#›</a:t>
            </a:fld>
            <a:endParaRPr lang="fr-FR" altLang="fr-FR"/>
          </a:p>
        </p:txBody>
      </p:sp>
    </p:spTree>
    <p:extLst>
      <p:ext uri="{BB962C8B-B14F-4D97-AF65-F5344CB8AC3E}">
        <p14:creationId xmlns:p14="http://schemas.microsoft.com/office/powerpoint/2010/main" val="28099425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p:txBody>
          <a:bodyPr/>
          <a:lstStyle>
            <a:lvl1pPr>
              <a:lnSpc>
                <a:spcPct val="90000"/>
              </a:lnSpc>
              <a:spcBef>
                <a:spcPct val="20000"/>
              </a:spcBef>
              <a:buClr>
                <a:srgbClr val="FF3300"/>
              </a:buClr>
              <a:defRPr b="1"/>
            </a:lvl1pPr>
          </a:lstStyle>
          <a:p>
            <a:pPr>
              <a:defRPr/>
            </a:pPr>
            <a:endParaRPr lang="fr-FR" altLang="fr-FR"/>
          </a:p>
        </p:txBody>
      </p:sp>
      <p:sp>
        <p:nvSpPr>
          <p:cNvPr id="4" name="Rectangle 5"/>
          <p:cNvSpPr>
            <a:spLocks noGrp="1" noChangeArrowheads="1"/>
          </p:cNvSpPr>
          <p:nvPr>
            <p:ph type="ftr" sz="quarter" idx="11"/>
          </p:nvPr>
        </p:nvSpPr>
        <p:spPr/>
        <p:txBody>
          <a:bodyPr/>
          <a:lstStyle>
            <a:lvl1pPr>
              <a:lnSpc>
                <a:spcPct val="90000"/>
              </a:lnSpc>
              <a:spcBef>
                <a:spcPct val="20000"/>
              </a:spcBef>
              <a:buClr>
                <a:srgbClr val="FF3300"/>
              </a:buClr>
              <a:defRPr b="1"/>
            </a:lvl1pPr>
          </a:lstStyle>
          <a:p>
            <a:pPr>
              <a:defRPr/>
            </a:pPr>
            <a:endParaRPr lang="fr-FR" altLang="fr-FR"/>
          </a:p>
        </p:txBody>
      </p:sp>
      <p:sp>
        <p:nvSpPr>
          <p:cNvPr id="5" name="Rectangle 6"/>
          <p:cNvSpPr>
            <a:spLocks noGrp="1" noChangeArrowheads="1"/>
          </p:cNvSpPr>
          <p:nvPr>
            <p:ph type="sldNum" sz="quarter" idx="12"/>
          </p:nvPr>
        </p:nvSpPr>
        <p:spPr/>
        <p:txBody>
          <a:bodyPr/>
          <a:lstStyle>
            <a:lvl1pPr>
              <a:lnSpc>
                <a:spcPct val="90000"/>
              </a:lnSpc>
              <a:spcBef>
                <a:spcPct val="20000"/>
              </a:spcBef>
              <a:buClr>
                <a:srgbClr val="FF3300"/>
              </a:buClr>
              <a:defRPr b="1"/>
            </a:lvl1pPr>
          </a:lstStyle>
          <a:p>
            <a:pPr>
              <a:defRPr/>
            </a:pPr>
            <a:fld id="{6874DDF6-CD10-48FE-973B-98B512BDA7EA}" type="slidenum">
              <a:rPr lang="fr-FR" altLang="fr-FR"/>
              <a:pPr>
                <a:defRPr/>
              </a:pPr>
              <a:t>‹#›</a:t>
            </a:fld>
            <a:endParaRPr lang="fr-FR" altLang="fr-FR"/>
          </a:p>
        </p:txBody>
      </p:sp>
    </p:spTree>
    <p:extLst>
      <p:ext uri="{BB962C8B-B14F-4D97-AF65-F5344CB8AC3E}">
        <p14:creationId xmlns:p14="http://schemas.microsoft.com/office/powerpoint/2010/main" val="35543410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spcBef>
                <a:spcPct val="20000"/>
              </a:spcBef>
              <a:buClr>
                <a:srgbClr val="FF3300"/>
              </a:buClr>
              <a:defRPr b="1"/>
            </a:lvl1pPr>
          </a:lstStyle>
          <a:p>
            <a:pPr>
              <a:defRPr/>
            </a:pPr>
            <a:endParaRPr lang="fr-FR" altLang="fr-FR"/>
          </a:p>
        </p:txBody>
      </p:sp>
      <p:sp>
        <p:nvSpPr>
          <p:cNvPr id="3" name="Rectangle 5"/>
          <p:cNvSpPr>
            <a:spLocks noGrp="1" noChangeArrowheads="1"/>
          </p:cNvSpPr>
          <p:nvPr>
            <p:ph type="ftr" sz="quarter" idx="11"/>
          </p:nvPr>
        </p:nvSpPr>
        <p:spPr/>
        <p:txBody>
          <a:bodyPr/>
          <a:lstStyle>
            <a:lvl1pPr>
              <a:lnSpc>
                <a:spcPct val="90000"/>
              </a:lnSpc>
              <a:spcBef>
                <a:spcPct val="20000"/>
              </a:spcBef>
              <a:buClr>
                <a:srgbClr val="FF3300"/>
              </a:buClr>
              <a:defRPr b="1"/>
            </a:lvl1pPr>
          </a:lstStyle>
          <a:p>
            <a:pPr>
              <a:defRPr/>
            </a:pPr>
            <a:endParaRPr lang="fr-FR" altLang="fr-FR"/>
          </a:p>
        </p:txBody>
      </p:sp>
      <p:sp>
        <p:nvSpPr>
          <p:cNvPr id="4" name="Rectangle 6"/>
          <p:cNvSpPr>
            <a:spLocks noGrp="1" noChangeArrowheads="1"/>
          </p:cNvSpPr>
          <p:nvPr>
            <p:ph type="sldNum" sz="quarter" idx="12"/>
          </p:nvPr>
        </p:nvSpPr>
        <p:spPr/>
        <p:txBody>
          <a:bodyPr/>
          <a:lstStyle>
            <a:lvl1pPr>
              <a:lnSpc>
                <a:spcPct val="90000"/>
              </a:lnSpc>
              <a:spcBef>
                <a:spcPct val="20000"/>
              </a:spcBef>
              <a:buClr>
                <a:srgbClr val="FF3300"/>
              </a:buClr>
              <a:defRPr b="1"/>
            </a:lvl1pPr>
          </a:lstStyle>
          <a:p>
            <a:pPr>
              <a:defRPr/>
            </a:pPr>
            <a:fld id="{02688FEC-32B5-4FC6-8B4F-8C44B6CBF7DC}" type="slidenum">
              <a:rPr lang="fr-FR" altLang="fr-FR"/>
              <a:pPr>
                <a:defRPr/>
              </a:pPr>
              <a:t>‹#›</a:t>
            </a:fld>
            <a:endParaRPr lang="fr-FR" altLang="fr-FR"/>
          </a:p>
        </p:txBody>
      </p:sp>
    </p:spTree>
    <p:extLst>
      <p:ext uri="{BB962C8B-B14F-4D97-AF65-F5344CB8AC3E}">
        <p14:creationId xmlns:p14="http://schemas.microsoft.com/office/powerpoint/2010/main" val="894112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p:txBody>
          <a:bodyPr/>
          <a:lstStyle>
            <a:lvl1pPr>
              <a:lnSpc>
                <a:spcPct val="90000"/>
              </a:lnSpc>
              <a:spcBef>
                <a:spcPct val="20000"/>
              </a:spcBef>
              <a:buClr>
                <a:srgbClr val="FF3300"/>
              </a:buClr>
              <a:defRPr b="1"/>
            </a:lvl1pPr>
          </a:lstStyle>
          <a:p>
            <a:pPr>
              <a:defRPr/>
            </a:pPr>
            <a:endParaRPr lang="fr-FR" altLang="fr-FR"/>
          </a:p>
        </p:txBody>
      </p:sp>
      <p:sp>
        <p:nvSpPr>
          <p:cNvPr id="6" name="Rectangle 5"/>
          <p:cNvSpPr>
            <a:spLocks noGrp="1" noChangeArrowheads="1"/>
          </p:cNvSpPr>
          <p:nvPr>
            <p:ph type="ftr" sz="quarter" idx="11"/>
          </p:nvPr>
        </p:nvSpPr>
        <p:spPr/>
        <p:txBody>
          <a:bodyPr/>
          <a:lstStyle>
            <a:lvl1pPr>
              <a:lnSpc>
                <a:spcPct val="90000"/>
              </a:lnSpc>
              <a:spcBef>
                <a:spcPct val="20000"/>
              </a:spcBef>
              <a:buClr>
                <a:srgbClr val="FF3300"/>
              </a:buClr>
              <a:defRPr b="1"/>
            </a:lvl1pPr>
          </a:lstStyle>
          <a:p>
            <a:pPr>
              <a:defRPr/>
            </a:pPr>
            <a:endParaRPr lang="fr-FR" altLang="fr-FR"/>
          </a:p>
        </p:txBody>
      </p:sp>
      <p:sp>
        <p:nvSpPr>
          <p:cNvPr id="7" name="Rectangle 6"/>
          <p:cNvSpPr>
            <a:spLocks noGrp="1" noChangeArrowheads="1"/>
          </p:cNvSpPr>
          <p:nvPr>
            <p:ph type="sldNum" sz="quarter" idx="12"/>
          </p:nvPr>
        </p:nvSpPr>
        <p:spPr/>
        <p:txBody>
          <a:bodyPr/>
          <a:lstStyle>
            <a:lvl1pPr>
              <a:lnSpc>
                <a:spcPct val="90000"/>
              </a:lnSpc>
              <a:spcBef>
                <a:spcPct val="20000"/>
              </a:spcBef>
              <a:buClr>
                <a:srgbClr val="FF3300"/>
              </a:buClr>
              <a:defRPr b="1"/>
            </a:lvl1pPr>
          </a:lstStyle>
          <a:p>
            <a:pPr>
              <a:defRPr/>
            </a:pPr>
            <a:fld id="{C481059B-DC9C-40CD-9088-B152E2B60B98}" type="slidenum">
              <a:rPr lang="fr-FR" altLang="fr-FR"/>
              <a:pPr>
                <a:defRPr/>
              </a:pPr>
              <a:t>‹#›</a:t>
            </a:fld>
            <a:endParaRPr lang="fr-FR" altLang="fr-FR"/>
          </a:p>
        </p:txBody>
      </p:sp>
    </p:spTree>
    <p:extLst>
      <p:ext uri="{BB962C8B-B14F-4D97-AF65-F5344CB8AC3E}">
        <p14:creationId xmlns:p14="http://schemas.microsoft.com/office/powerpoint/2010/main" val="7928299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p:txBody>
          <a:bodyPr/>
          <a:lstStyle>
            <a:lvl1pPr>
              <a:lnSpc>
                <a:spcPct val="90000"/>
              </a:lnSpc>
              <a:spcBef>
                <a:spcPct val="20000"/>
              </a:spcBef>
              <a:buClr>
                <a:srgbClr val="FF3300"/>
              </a:buClr>
              <a:defRPr b="1"/>
            </a:lvl1pPr>
          </a:lstStyle>
          <a:p>
            <a:pPr>
              <a:defRPr/>
            </a:pPr>
            <a:endParaRPr lang="fr-FR" altLang="fr-FR"/>
          </a:p>
        </p:txBody>
      </p:sp>
      <p:sp>
        <p:nvSpPr>
          <p:cNvPr id="6" name="Rectangle 5"/>
          <p:cNvSpPr>
            <a:spLocks noGrp="1" noChangeArrowheads="1"/>
          </p:cNvSpPr>
          <p:nvPr>
            <p:ph type="ftr" sz="quarter" idx="11"/>
          </p:nvPr>
        </p:nvSpPr>
        <p:spPr/>
        <p:txBody>
          <a:bodyPr/>
          <a:lstStyle>
            <a:lvl1pPr>
              <a:lnSpc>
                <a:spcPct val="90000"/>
              </a:lnSpc>
              <a:spcBef>
                <a:spcPct val="20000"/>
              </a:spcBef>
              <a:buClr>
                <a:srgbClr val="FF3300"/>
              </a:buClr>
              <a:defRPr b="1"/>
            </a:lvl1pPr>
          </a:lstStyle>
          <a:p>
            <a:pPr>
              <a:defRPr/>
            </a:pPr>
            <a:endParaRPr lang="fr-FR" altLang="fr-FR"/>
          </a:p>
        </p:txBody>
      </p:sp>
      <p:sp>
        <p:nvSpPr>
          <p:cNvPr id="7" name="Rectangle 6"/>
          <p:cNvSpPr>
            <a:spLocks noGrp="1" noChangeArrowheads="1"/>
          </p:cNvSpPr>
          <p:nvPr>
            <p:ph type="sldNum" sz="quarter" idx="12"/>
          </p:nvPr>
        </p:nvSpPr>
        <p:spPr/>
        <p:txBody>
          <a:bodyPr/>
          <a:lstStyle>
            <a:lvl1pPr>
              <a:lnSpc>
                <a:spcPct val="90000"/>
              </a:lnSpc>
              <a:spcBef>
                <a:spcPct val="20000"/>
              </a:spcBef>
              <a:buClr>
                <a:srgbClr val="FF3300"/>
              </a:buClr>
              <a:defRPr b="1"/>
            </a:lvl1pPr>
          </a:lstStyle>
          <a:p>
            <a:pPr>
              <a:defRPr/>
            </a:pPr>
            <a:fld id="{5ACB0977-B711-40A7-AADE-8F61EAEC98BA}" type="slidenum">
              <a:rPr lang="fr-FR" altLang="fr-FR"/>
              <a:pPr>
                <a:defRPr/>
              </a:pPr>
              <a:t>‹#›</a:t>
            </a:fld>
            <a:endParaRPr lang="fr-FR" altLang="fr-FR"/>
          </a:p>
        </p:txBody>
      </p:sp>
    </p:spTree>
    <p:extLst>
      <p:ext uri="{BB962C8B-B14F-4D97-AF65-F5344CB8AC3E}">
        <p14:creationId xmlns:p14="http://schemas.microsoft.com/office/powerpoint/2010/main" val="23746239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a:lnSpc>
                <a:spcPct val="90000"/>
              </a:lnSpc>
              <a:spcBef>
                <a:spcPct val="20000"/>
              </a:spcBef>
              <a:buClr>
                <a:srgbClr val="FF3300"/>
              </a:buClr>
              <a:defRPr b="1"/>
            </a:lvl1pPr>
          </a:lstStyle>
          <a:p>
            <a:pPr>
              <a:defRPr/>
            </a:pPr>
            <a:endParaRPr lang="fr-FR" altLang="fr-FR"/>
          </a:p>
        </p:txBody>
      </p:sp>
      <p:sp>
        <p:nvSpPr>
          <p:cNvPr id="5" name="Rectangle 5"/>
          <p:cNvSpPr>
            <a:spLocks noGrp="1" noChangeArrowheads="1"/>
          </p:cNvSpPr>
          <p:nvPr>
            <p:ph type="ftr" sz="quarter" idx="11"/>
          </p:nvPr>
        </p:nvSpPr>
        <p:spPr/>
        <p:txBody>
          <a:bodyPr/>
          <a:lstStyle>
            <a:lvl1pPr>
              <a:lnSpc>
                <a:spcPct val="90000"/>
              </a:lnSpc>
              <a:spcBef>
                <a:spcPct val="20000"/>
              </a:spcBef>
              <a:buClr>
                <a:srgbClr val="FF3300"/>
              </a:buClr>
              <a:defRPr b="1"/>
            </a:lvl1pPr>
          </a:lstStyle>
          <a:p>
            <a:pPr>
              <a:defRPr/>
            </a:pPr>
            <a:endParaRPr lang="fr-FR" altLang="fr-FR"/>
          </a:p>
        </p:txBody>
      </p:sp>
      <p:sp>
        <p:nvSpPr>
          <p:cNvPr id="6" name="Rectangle 6"/>
          <p:cNvSpPr>
            <a:spLocks noGrp="1" noChangeArrowheads="1"/>
          </p:cNvSpPr>
          <p:nvPr>
            <p:ph type="sldNum" sz="quarter" idx="12"/>
          </p:nvPr>
        </p:nvSpPr>
        <p:spPr/>
        <p:txBody>
          <a:bodyPr/>
          <a:lstStyle>
            <a:lvl1pPr>
              <a:lnSpc>
                <a:spcPct val="90000"/>
              </a:lnSpc>
              <a:spcBef>
                <a:spcPct val="20000"/>
              </a:spcBef>
              <a:buClr>
                <a:srgbClr val="FF3300"/>
              </a:buClr>
              <a:defRPr b="1"/>
            </a:lvl1pPr>
          </a:lstStyle>
          <a:p>
            <a:pPr>
              <a:defRPr/>
            </a:pPr>
            <a:fld id="{7F5913F7-E836-46A5-B9E8-5C2B697795A2}" type="slidenum">
              <a:rPr lang="fr-FR" altLang="fr-FR"/>
              <a:pPr>
                <a:defRPr/>
              </a:pPr>
              <a:t>‹#›</a:t>
            </a:fld>
            <a:endParaRPr lang="fr-FR" altLang="fr-FR"/>
          </a:p>
        </p:txBody>
      </p:sp>
    </p:spTree>
    <p:extLst>
      <p:ext uri="{BB962C8B-B14F-4D97-AF65-F5344CB8AC3E}">
        <p14:creationId xmlns:p14="http://schemas.microsoft.com/office/powerpoint/2010/main" val="8760139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a:lnSpc>
                <a:spcPct val="90000"/>
              </a:lnSpc>
              <a:spcBef>
                <a:spcPct val="20000"/>
              </a:spcBef>
              <a:buClr>
                <a:srgbClr val="FF3300"/>
              </a:buClr>
              <a:defRPr b="1"/>
            </a:lvl1pPr>
          </a:lstStyle>
          <a:p>
            <a:pPr>
              <a:defRPr/>
            </a:pPr>
            <a:endParaRPr lang="fr-FR" altLang="fr-FR"/>
          </a:p>
        </p:txBody>
      </p:sp>
      <p:sp>
        <p:nvSpPr>
          <p:cNvPr id="5" name="Rectangle 5"/>
          <p:cNvSpPr>
            <a:spLocks noGrp="1" noChangeArrowheads="1"/>
          </p:cNvSpPr>
          <p:nvPr>
            <p:ph type="ftr" sz="quarter" idx="11"/>
          </p:nvPr>
        </p:nvSpPr>
        <p:spPr/>
        <p:txBody>
          <a:bodyPr/>
          <a:lstStyle>
            <a:lvl1pPr>
              <a:lnSpc>
                <a:spcPct val="90000"/>
              </a:lnSpc>
              <a:spcBef>
                <a:spcPct val="20000"/>
              </a:spcBef>
              <a:buClr>
                <a:srgbClr val="FF3300"/>
              </a:buClr>
              <a:defRPr b="1"/>
            </a:lvl1pPr>
          </a:lstStyle>
          <a:p>
            <a:pPr>
              <a:defRPr/>
            </a:pPr>
            <a:endParaRPr lang="fr-FR" altLang="fr-FR"/>
          </a:p>
        </p:txBody>
      </p:sp>
      <p:sp>
        <p:nvSpPr>
          <p:cNvPr id="6" name="Rectangle 6"/>
          <p:cNvSpPr>
            <a:spLocks noGrp="1" noChangeArrowheads="1"/>
          </p:cNvSpPr>
          <p:nvPr>
            <p:ph type="sldNum" sz="quarter" idx="12"/>
          </p:nvPr>
        </p:nvSpPr>
        <p:spPr/>
        <p:txBody>
          <a:bodyPr/>
          <a:lstStyle>
            <a:lvl1pPr>
              <a:lnSpc>
                <a:spcPct val="90000"/>
              </a:lnSpc>
              <a:spcBef>
                <a:spcPct val="20000"/>
              </a:spcBef>
              <a:buClr>
                <a:srgbClr val="FF3300"/>
              </a:buClr>
              <a:defRPr b="1"/>
            </a:lvl1pPr>
          </a:lstStyle>
          <a:p>
            <a:pPr>
              <a:defRPr/>
            </a:pPr>
            <a:fld id="{699F1673-DAC1-485A-89EF-85FDBEEFA0A3}" type="slidenum">
              <a:rPr lang="fr-FR" altLang="fr-FR"/>
              <a:pPr>
                <a:defRPr/>
              </a:pPr>
              <a:t>‹#›</a:t>
            </a:fld>
            <a:endParaRPr lang="fr-FR" altLang="fr-FR"/>
          </a:p>
        </p:txBody>
      </p:sp>
    </p:spTree>
    <p:extLst>
      <p:ext uri="{BB962C8B-B14F-4D97-AF65-F5344CB8AC3E}">
        <p14:creationId xmlns:p14="http://schemas.microsoft.com/office/powerpoint/2010/main" val="25431092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457200" y="1600200"/>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a:lnSpc>
                <a:spcPct val="90000"/>
              </a:lnSpc>
              <a:spcBef>
                <a:spcPct val="20000"/>
              </a:spcBef>
              <a:buClr>
                <a:srgbClr val="FF3300"/>
              </a:buClr>
              <a:defRPr b="1"/>
            </a:lvl1pPr>
          </a:lstStyle>
          <a:p>
            <a:pPr>
              <a:defRPr/>
            </a:pPr>
            <a:endParaRPr lang="fr-FR" altLang="fr-FR"/>
          </a:p>
        </p:txBody>
      </p:sp>
      <p:sp>
        <p:nvSpPr>
          <p:cNvPr id="6" name="Rectangle 5"/>
          <p:cNvSpPr>
            <a:spLocks noGrp="1" noChangeArrowheads="1"/>
          </p:cNvSpPr>
          <p:nvPr>
            <p:ph type="ftr" sz="quarter" idx="11"/>
          </p:nvPr>
        </p:nvSpPr>
        <p:spPr/>
        <p:txBody>
          <a:bodyPr/>
          <a:lstStyle>
            <a:lvl1pPr>
              <a:lnSpc>
                <a:spcPct val="90000"/>
              </a:lnSpc>
              <a:spcBef>
                <a:spcPct val="20000"/>
              </a:spcBef>
              <a:buClr>
                <a:srgbClr val="FF3300"/>
              </a:buClr>
              <a:defRPr b="1"/>
            </a:lvl1pPr>
          </a:lstStyle>
          <a:p>
            <a:pPr>
              <a:defRPr/>
            </a:pPr>
            <a:endParaRPr lang="fr-FR" altLang="fr-FR"/>
          </a:p>
        </p:txBody>
      </p:sp>
      <p:sp>
        <p:nvSpPr>
          <p:cNvPr id="7" name="Rectangle 6"/>
          <p:cNvSpPr>
            <a:spLocks noGrp="1" noChangeArrowheads="1"/>
          </p:cNvSpPr>
          <p:nvPr>
            <p:ph type="sldNum" sz="quarter" idx="12"/>
          </p:nvPr>
        </p:nvSpPr>
        <p:spPr/>
        <p:txBody>
          <a:bodyPr/>
          <a:lstStyle>
            <a:lvl1pPr>
              <a:lnSpc>
                <a:spcPct val="90000"/>
              </a:lnSpc>
              <a:spcBef>
                <a:spcPct val="20000"/>
              </a:spcBef>
              <a:buClr>
                <a:srgbClr val="FF3300"/>
              </a:buClr>
              <a:defRPr b="1"/>
            </a:lvl1pPr>
          </a:lstStyle>
          <a:p>
            <a:pPr>
              <a:defRPr/>
            </a:pPr>
            <a:fld id="{1DDDAACA-A665-42A1-9E49-763229710DBC}" type="slidenum">
              <a:rPr lang="fr-FR" altLang="fr-FR"/>
              <a:pPr>
                <a:defRPr/>
              </a:pPr>
              <a:t>‹#›</a:t>
            </a:fld>
            <a:endParaRPr lang="fr-FR" altLang="fr-FR"/>
          </a:p>
        </p:txBody>
      </p:sp>
    </p:spTree>
    <p:extLst>
      <p:ext uri="{BB962C8B-B14F-4D97-AF65-F5344CB8AC3E}">
        <p14:creationId xmlns:p14="http://schemas.microsoft.com/office/powerpoint/2010/main" val="34383878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Date Placeholder 3"/>
          <p:cNvSpPr>
            <a:spLocks noGrp="1"/>
          </p:cNvSpPr>
          <p:nvPr>
            <p:ph type="dt" sz="half" idx="10"/>
          </p:nvPr>
        </p:nvSpPr>
        <p:spPr>
          <a:xfrm>
            <a:off x="457200" y="6243638"/>
            <a:ext cx="2133600" cy="457200"/>
          </a:xfrm>
        </p:spPr>
        <p:txBody>
          <a:bodyPr/>
          <a:lstStyle>
            <a:lvl1pPr>
              <a:lnSpc>
                <a:spcPct val="90000"/>
              </a:lnSpc>
              <a:spcBef>
                <a:spcPct val="20000"/>
              </a:spcBef>
              <a:buClr>
                <a:srgbClr val="FF3300"/>
              </a:buClr>
              <a:defRPr b="1"/>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lnSpc>
                <a:spcPct val="90000"/>
              </a:lnSpc>
              <a:spcBef>
                <a:spcPct val="20000"/>
              </a:spcBef>
              <a:buClr>
                <a:srgbClr val="FF3300"/>
              </a:buClr>
              <a:defRPr b="1"/>
            </a:lvl1pPr>
          </a:lstStyle>
          <a:p>
            <a:pPr>
              <a:defRPr/>
            </a:pPr>
            <a:endParaRPr lang="en-US"/>
          </a:p>
        </p:txBody>
      </p:sp>
      <p:sp>
        <p:nvSpPr>
          <p:cNvPr id="6" name="Slide Number Placeholder 5"/>
          <p:cNvSpPr>
            <a:spLocks noGrp="1"/>
          </p:cNvSpPr>
          <p:nvPr>
            <p:ph type="sldNum" sz="quarter" idx="12"/>
          </p:nvPr>
        </p:nvSpPr>
        <p:spPr>
          <a:xfrm>
            <a:off x="6553200" y="6243638"/>
            <a:ext cx="2133600" cy="457200"/>
          </a:xfrm>
        </p:spPr>
        <p:txBody>
          <a:bodyPr/>
          <a:lstStyle>
            <a:lvl1pPr>
              <a:lnSpc>
                <a:spcPct val="90000"/>
              </a:lnSpc>
              <a:spcBef>
                <a:spcPct val="20000"/>
              </a:spcBef>
              <a:buClr>
                <a:srgbClr val="FF3300"/>
              </a:buClr>
              <a:defRPr b="1"/>
            </a:lvl1pPr>
          </a:lstStyle>
          <a:p>
            <a:pPr>
              <a:defRPr/>
            </a:pPr>
            <a:fld id="{76DF301D-45C3-4FAD-A12B-133A96E10203}" type="slidenum">
              <a:rPr lang="en-US"/>
              <a:pPr>
                <a:defRPr/>
              </a:pPr>
              <a:t>‹#›</a:t>
            </a:fld>
            <a:endParaRPr lang="en-US"/>
          </a:p>
        </p:txBody>
      </p:sp>
    </p:spTree>
    <p:extLst>
      <p:ext uri="{BB962C8B-B14F-4D97-AF65-F5344CB8AC3E}">
        <p14:creationId xmlns:p14="http://schemas.microsoft.com/office/powerpoint/2010/main" val="4272028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364422-33F9-4D36-A8D5-EAFA781C1D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27493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A8472E-E33E-489D-815E-D90F8A3242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07655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C953D5-D919-4348-8CA0-6167509C7E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03072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AB9BC54-9923-41BD-9A20-1F657FBB1FB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18476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DCEDCB9-AFD3-4847-9A05-F3E5A4F760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60288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B2FBC41-D6BF-4FEC-938E-A5C1EF0996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56455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2907FD8-3722-4B28-A2E5-F2613C7D47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41711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B08C412-A59F-4EEC-9D69-4A352A2F4E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47639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D098F8-CDFB-45E1-9C83-5BDBA529AF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2180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413C477-AD05-497D-A04A-4B996EA983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6103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97D4A4-937B-4627-8815-94F55FAD2F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5343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E57DC3-2DF5-4E37-9498-34FE670F91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41556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4EAAD5-A5D4-40AE-9CEE-B106BA8058E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9314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A8472E-E33E-489D-815E-D90F8A3242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56925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C953D5-D919-4348-8CA0-6167509C7E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76887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AB9BC54-9923-41BD-9A20-1F657FBB1FB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12191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DCEDCB9-AFD3-4847-9A05-F3E5A4F760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14627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B2FBC41-D6BF-4FEC-938E-A5C1EF0996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85388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2907FD8-3722-4B28-A2E5-F2613C7D47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64691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B08C412-A59F-4EEC-9D69-4A352A2F4E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91016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D098F8-CDFB-45E1-9C83-5BDBA529AF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37697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413C477-AD05-497D-A04A-4B996EA983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7778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1D1C0D-4366-4084-959E-0E87F50C88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45785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97D4A4-937B-4627-8815-94F55FAD2F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8982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4EAAD5-A5D4-40AE-9CEE-B106BA8058E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94714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A8472E-E33E-489D-815E-D90F8A3242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59967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C953D5-D919-4348-8CA0-6167509C7E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1084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AB9BC54-9923-41BD-9A20-1F657FBB1FB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04239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DCEDCB9-AFD3-4847-9A05-F3E5A4F760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4172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B2FBC41-D6BF-4FEC-938E-A5C1EF0996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62658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2907FD8-3722-4B28-A2E5-F2613C7D47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28419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B08C412-A59F-4EEC-9D69-4A352A2F4E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449599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D098F8-CDFB-45E1-9C83-5BDBA529AF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4686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09F83-0170-4137-AACA-65B17C22D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76420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413C477-AD05-497D-A04A-4B996EA983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06951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97D4A4-937B-4627-8815-94F55FAD2F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82931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4EAAD5-A5D4-40AE-9CEE-B106BA8058E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9420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A8472E-E33E-489D-815E-D90F8A3242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75944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C953D5-D919-4348-8CA0-6167509C7E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35738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AB9BC54-9923-41BD-9A20-1F657FBB1FB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96562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DCEDCB9-AFD3-4847-9A05-F3E5A4F760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03497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B2FBC41-D6BF-4FEC-938E-A5C1EF0996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33422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2907FD8-3722-4B28-A2E5-F2613C7D47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79494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B08C412-A59F-4EEC-9D69-4A352A2F4E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5952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1DF33F-1F8F-4C09-9D11-9FA360102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805459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D098F8-CDFB-45E1-9C83-5BDBA529AF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08579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413C477-AD05-497D-A04A-4B996EA983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24682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97D4A4-937B-4627-8815-94F55FAD2F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0886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4EAAD5-A5D4-40AE-9CEE-B106BA8058E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70949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A8472E-E33E-489D-815E-D90F8A3242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789945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C953D5-D919-4348-8CA0-6167509C7E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29689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AB9BC54-9923-41BD-9A20-1F657FBB1FB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12850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DCEDCB9-AFD3-4847-9A05-F3E5A4F760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88236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B2FBC41-D6BF-4FEC-938E-A5C1EF0996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52762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2907FD8-3722-4B28-A2E5-F2613C7D47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3798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D376D8-4488-4012-B738-EF99FF2164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8189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B08C412-A59F-4EEC-9D69-4A352A2F4E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87656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D098F8-CDFB-45E1-9C83-5BDBA529AF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05888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413C477-AD05-497D-A04A-4B996EA983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38461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97D4A4-937B-4627-8815-94F55FAD2F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71410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4EAAD5-A5D4-40AE-9CEE-B106BA8058E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09975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A8472E-E33E-489D-815E-D90F8A3242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09865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C953D5-D919-4348-8CA0-6167509C7E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82266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AB9BC54-9923-41BD-9A20-1F657FBB1FB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78972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DCEDCB9-AFD3-4847-9A05-F3E5A4F760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7258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B2FBC41-D6BF-4FEC-938E-A5C1EF0996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631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8D425-D213-47D9-B34E-04B6BB4C54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38383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2907FD8-3722-4B28-A2E5-F2613C7D47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03506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B08C412-A59F-4EEC-9D69-4A352A2F4E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36246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D098F8-CDFB-45E1-9C83-5BDBA529AF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316937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413C477-AD05-497D-A04A-4B996EA983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09239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97D4A4-937B-4627-8815-94F55FAD2F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391413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4EAAD5-A5D4-40AE-9CEE-B106BA8058E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818728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nSpc>
                <a:spcPct val="90000"/>
              </a:lnSpc>
              <a:buClr>
                <a:srgbClr val="FF3300"/>
              </a:buClr>
              <a:defRPr b="1"/>
            </a:lvl1pPr>
          </a:lstStyle>
          <a:p>
            <a:pPr>
              <a:defRPr/>
            </a:pPr>
            <a:fld id="{DE4EA1F0-E90B-4087-804D-289C23CE784D}" type="datetimeFigureOut">
              <a:rPr lang="en-US"/>
              <a:pPr>
                <a:defRPr/>
              </a:pPr>
              <a:t>5/11/2015</a:t>
            </a:fld>
            <a:endParaRPr lang="en-US"/>
          </a:p>
        </p:txBody>
      </p:sp>
      <p:sp>
        <p:nvSpPr>
          <p:cNvPr id="5"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E6A11C24-8443-4541-9544-A730A92E378F}" type="slidenum">
              <a:rPr lang="en-US"/>
              <a:pPr>
                <a:defRPr/>
              </a:pPr>
              <a:t>‹#›</a:t>
            </a:fld>
            <a:endParaRPr lang="en-US"/>
          </a:p>
        </p:txBody>
      </p:sp>
    </p:spTree>
    <p:extLst>
      <p:ext uri="{BB962C8B-B14F-4D97-AF65-F5344CB8AC3E}">
        <p14:creationId xmlns:p14="http://schemas.microsoft.com/office/powerpoint/2010/main" val="4541159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nSpc>
                <a:spcPct val="90000"/>
              </a:lnSpc>
              <a:buClr>
                <a:srgbClr val="FF3300"/>
              </a:buClr>
              <a:defRPr b="1"/>
            </a:lvl1pPr>
          </a:lstStyle>
          <a:p>
            <a:pPr>
              <a:defRPr/>
            </a:pPr>
            <a:fld id="{2D476336-2E01-4FC6-9B9C-B26C80E6E570}" type="datetimeFigureOut">
              <a:rPr lang="en-US"/>
              <a:pPr>
                <a:defRPr/>
              </a:pPr>
              <a:t>5/11/2015</a:t>
            </a:fld>
            <a:endParaRPr lang="en-US"/>
          </a:p>
        </p:txBody>
      </p:sp>
      <p:sp>
        <p:nvSpPr>
          <p:cNvPr id="5"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99365DAB-C5AD-43AB-9ED7-6B03F64646A9}" type="slidenum">
              <a:rPr lang="en-US"/>
              <a:pPr>
                <a:defRPr/>
              </a:pPr>
              <a:t>‹#›</a:t>
            </a:fld>
            <a:endParaRPr lang="en-US"/>
          </a:p>
        </p:txBody>
      </p:sp>
    </p:spTree>
    <p:extLst>
      <p:ext uri="{BB962C8B-B14F-4D97-AF65-F5344CB8AC3E}">
        <p14:creationId xmlns:p14="http://schemas.microsoft.com/office/powerpoint/2010/main" val="15894805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nSpc>
                <a:spcPct val="90000"/>
              </a:lnSpc>
              <a:buClr>
                <a:srgbClr val="FF3300"/>
              </a:buClr>
              <a:defRPr b="1"/>
            </a:lvl1pPr>
          </a:lstStyle>
          <a:p>
            <a:pPr>
              <a:defRPr/>
            </a:pPr>
            <a:fld id="{7FA8FDFF-E7DB-4D92-A49A-F41A1290A3A0}" type="datetimeFigureOut">
              <a:rPr lang="en-US"/>
              <a:pPr>
                <a:defRPr/>
              </a:pPr>
              <a:t>5/11/2015</a:t>
            </a:fld>
            <a:endParaRPr lang="en-US"/>
          </a:p>
        </p:txBody>
      </p:sp>
      <p:sp>
        <p:nvSpPr>
          <p:cNvPr id="5"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ECDE9B25-57F1-4C96-BE6B-FAAC5E8D2378}" type="slidenum">
              <a:rPr lang="en-US"/>
              <a:pPr>
                <a:defRPr/>
              </a:pPr>
              <a:t>‹#›</a:t>
            </a:fld>
            <a:endParaRPr lang="en-US"/>
          </a:p>
        </p:txBody>
      </p:sp>
    </p:spTree>
    <p:extLst>
      <p:ext uri="{BB962C8B-B14F-4D97-AF65-F5344CB8AC3E}">
        <p14:creationId xmlns:p14="http://schemas.microsoft.com/office/powerpoint/2010/main" val="146367104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nSpc>
                <a:spcPct val="90000"/>
              </a:lnSpc>
              <a:buClr>
                <a:srgbClr val="FF3300"/>
              </a:buClr>
              <a:defRPr b="1"/>
            </a:lvl1pPr>
          </a:lstStyle>
          <a:p>
            <a:pPr>
              <a:defRPr/>
            </a:pPr>
            <a:fld id="{261AF468-6C16-4500-B494-A625B110596A}" type="datetimeFigureOut">
              <a:rPr lang="en-US"/>
              <a:pPr>
                <a:defRPr/>
              </a:pPr>
              <a:t>5/11/2015</a:t>
            </a:fld>
            <a:endParaRPr lang="en-US"/>
          </a:p>
        </p:txBody>
      </p:sp>
      <p:sp>
        <p:nvSpPr>
          <p:cNvPr id="6"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AE65720B-E917-4EA6-92F6-5E276166881B}" type="slidenum">
              <a:rPr lang="en-US"/>
              <a:pPr>
                <a:defRPr/>
              </a:pPr>
              <a:t>‹#›</a:t>
            </a:fld>
            <a:endParaRPr lang="en-US"/>
          </a:p>
        </p:txBody>
      </p:sp>
    </p:spTree>
    <p:extLst>
      <p:ext uri="{BB962C8B-B14F-4D97-AF65-F5344CB8AC3E}">
        <p14:creationId xmlns:p14="http://schemas.microsoft.com/office/powerpoint/2010/main" val="925622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F149A4-96F6-4133-BB13-A90A226343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33917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nSpc>
                <a:spcPct val="90000"/>
              </a:lnSpc>
              <a:buClr>
                <a:srgbClr val="FF3300"/>
              </a:buClr>
              <a:defRPr b="1"/>
            </a:lvl1pPr>
          </a:lstStyle>
          <a:p>
            <a:pPr>
              <a:defRPr/>
            </a:pPr>
            <a:fld id="{441DF193-1118-4153-8219-D19F7C0C0F71}" type="datetimeFigureOut">
              <a:rPr lang="en-US"/>
              <a:pPr>
                <a:defRPr/>
              </a:pPr>
              <a:t>5/11/2015</a:t>
            </a:fld>
            <a:endParaRPr lang="en-US"/>
          </a:p>
        </p:txBody>
      </p:sp>
      <p:sp>
        <p:nvSpPr>
          <p:cNvPr id="8"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9"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2E87494C-872A-49C3-A547-FCF63A6CA147}" type="slidenum">
              <a:rPr lang="en-US"/>
              <a:pPr>
                <a:defRPr/>
              </a:pPr>
              <a:t>‹#›</a:t>
            </a:fld>
            <a:endParaRPr lang="en-US"/>
          </a:p>
        </p:txBody>
      </p:sp>
    </p:spTree>
    <p:extLst>
      <p:ext uri="{BB962C8B-B14F-4D97-AF65-F5344CB8AC3E}">
        <p14:creationId xmlns:p14="http://schemas.microsoft.com/office/powerpoint/2010/main" val="21772468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nSpc>
                <a:spcPct val="90000"/>
              </a:lnSpc>
              <a:buClr>
                <a:srgbClr val="FF3300"/>
              </a:buClr>
              <a:defRPr b="1"/>
            </a:lvl1pPr>
          </a:lstStyle>
          <a:p>
            <a:pPr>
              <a:defRPr/>
            </a:pPr>
            <a:fld id="{A7975D31-8EBA-4486-A248-2BC28449683C}" type="datetimeFigureOut">
              <a:rPr lang="en-US"/>
              <a:pPr>
                <a:defRPr/>
              </a:pPr>
              <a:t>5/11/2015</a:t>
            </a:fld>
            <a:endParaRPr lang="en-US"/>
          </a:p>
        </p:txBody>
      </p:sp>
      <p:sp>
        <p:nvSpPr>
          <p:cNvPr id="4"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5C0F83E0-84ED-4466-96AC-BA26E7A52CA7}" type="slidenum">
              <a:rPr lang="en-US"/>
              <a:pPr>
                <a:defRPr/>
              </a:pPr>
              <a:t>‹#›</a:t>
            </a:fld>
            <a:endParaRPr lang="en-US"/>
          </a:p>
        </p:txBody>
      </p:sp>
    </p:spTree>
    <p:extLst>
      <p:ext uri="{BB962C8B-B14F-4D97-AF65-F5344CB8AC3E}">
        <p14:creationId xmlns:p14="http://schemas.microsoft.com/office/powerpoint/2010/main" val="39400295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buClr>
                <a:srgbClr val="FF3300"/>
              </a:buClr>
              <a:defRPr b="1"/>
            </a:lvl1pPr>
          </a:lstStyle>
          <a:p>
            <a:pPr>
              <a:defRPr/>
            </a:pPr>
            <a:fld id="{2FD6E4A4-CE26-49D1-91E9-DE11023DE438}" type="datetimeFigureOut">
              <a:rPr lang="en-US"/>
              <a:pPr>
                <a:defRPr/>
              </a:pPr>
              <a:t>5/11/2015</a:t>
            </a:fld>
            <a:endParaRPr lang="en-US"/>
          </a:p>
        </p:txBody>
      </p:sp>
      <p:sp>
        <p:nvSpPr>
          <p:cNvPr id="3"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6C5C9C40-FDF3-4BD2-96DC-A0048CC63FF7}" type="slidenum">
              <a:rPr lang="en-US"/>
              <a:pPr>
                <a:defRPr/>
              </a:pPr>
              <a:t>‹#›</a:t>
            </a:fld>
            <a:endParaRPr lang="en-US"/>
          </a:p>
        </p:txBody>
      </p:sp>
    </p:spTree>
    <p:extLst>
      <p:ext uri="{BB962C8B-B14F-4D97-AF65-F5344CB8AC3E}">
        <p14:creationId xmlns:p14="http://schemas.microsoft.com/office/powerpoint/2010/main" val="37317115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nSpc>
                <a:spcPct val="90000"/>
              </a:lnSpc>
              <a:buClr>
                <a:srgbClr val="FF3300"/>
              </a:buClr>
              <a:defRPr b="1"/>
            </a:lvl1pPr>
          </a:lstStyle>
          <a:p>
            <a:pPr>
              <a:defRPr/>
            </a:pPr>
            <a:fld id="{FCF80438-54F5-4D4E-B276-8CF6FBF23B2D}" type="datetimeFigureOut">
              <a:rPr lang="en-US"/>
              <a:pPr>
                <a:defRPr/>
              </a:pPr>
              <a:t>5/11/2015</a:t>
            </a:fld>
            <a:endParaRPr lang="en-US"/>
          </a:p>
        </p:txBody>
      </p:sp>
      <p:sp>
        <p:nvSpPr>
          <p:cNvPr id="6"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A2D4C984-8D6F-4696-A509-417E341ABD36}" type="slidenum">
              <a:rPr lang="en-US"/>
              <a:pPr>
                <a:defRPr/>
              </a:pPr>
              <a:t>‹#›</a:t>
            </a:fld>
            <a:endParaRPr lang="en-US"/>
          </a:p>
        </p:txBody>
      </p:sp>
    </p:spTree>
    <p:extLst>
      <p:ext uri="{BB962C8B-B14F-4D97-AF65-F5344CB8AC3E}">
        <p14:creationId xmlns:p14="http://schemas.microsoft.com/office/powerpoint/2010/main" val="29857467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nSpc>
                <a:spcPct val="90000"/>
              </a:lnSpc>
              <a:buClr>
                <a:srgbClr val="FF3300"/>
              </a:buClr>
              <a:defRPr b="1"/>
            </a:lvl1pPr>
          </a:lstStyle>
          <a:p>
            <a:pPr>
              <a:defRPr/>
            </a:pPr>
            <a:fld id="{9FB5E243-6F0B-492A-ADAE-87B0E4BE10F2}" type="datetimeFigureOut">
              <a:rPr lang="en-US"/>
              <a:pPr>
                <a:defRPr/>
              </a:pPr>
              <a:t>5/11/2015</a:t>
            </a:fld>
            <a:endParaRPr lang="en-US"/>
          </a:p>
        </p:txBody>
      </p:sp>
      <p:sp>
        <p:nvSpPr>
          <p:cNvPr id="6"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A8CB21D7-F6C5-4E32-B1DA-EFB04861B2C1}" type="slidenum">
              <a:rPr lang="en-US"/>
              <a:pPr>
                <a:defRPr/>
              </a:pPr>
              <a:t>‹#›</a:t>
            </a:fld>
            <a:endParaRPr lang="en-US"/>
          </a:p>
        </p:txBody>
      </p:sp>
    </p:spTree>
    <p:extLst>
      <p:ext uri="{BB962C8B-B14F-4D97-AF65-F5344CB8AC3E}">
        <p14:creationId xmlns:p14="http://schemas.microsoft.com/office/powerpoint/2010/main" val="23996224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nSpc>
                <a:spcPct val="90000"/>
              </a:lnSpc>
              <a:buClr>
                <a:srgbClr val="FF3300"/>
              </a:buClr>
              <a:defRPr b="1"/>
            </a:lvl1pPr>
          </a:lstStyle>
          <a:p>
            <a:pPr>
              <a:defRPr/>
            </a:pPr>
            <a:fld id="{66594496-497E-4BCA-9713-41A19C4DF313}" type="datetimeFigureOut">
              <a:rPr lang="en-US"/>
              <a:pPr>
                <a:defRPr/>
              </a:pPr>
              <a:t>5/11/2015</a:t>
            </a:fld>
            <a:endParaRPr lang="en-US"/>
          </a:p>
        </p:txBody>
      </p:sp>
      <p:sp>
        <p:nvSpPr>
          <p:cNvPr id="5"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F1A3575A-F26B-4D7D-BD8C-0CBB434F9F92}" type="slidenum">
              <a:rPr lang="en-US"/>
              <a:pPr>
                <a:defRPr/>
              </a:pPr>
              <a:t>‹#›</a:t>
            </a:fld>
            <a:endParaRPr lang="en-US"/>
          </a:p>
        </p:txBody>
      </p:sp>
    </p:spTree>
    <p:extLst>
      <p:ext uri="{BB962C8B-B14F-4D97-AF65-F5344CB8AC3E}">
        <p14:creationId xmlns:p14="http://schemas.microsoft.com/office/powerpoint/2010/main" val="40721799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nSpc>
                <a:spcPct val="90000"/>
              </a:lnSpc>
              <a:buClr>
                <a:srgbClr val="FF3300"/>
              </a:buClr>
              <a:defRPr b="1"/>
            </a:lvl1pPr>
          </a:lstStyle>
          <a:p>
            <a:pPr>
              <a:defRPr/>
            </a:pPr>
            <a:fld id="{EAE5AEC4-CDBD-4E97-B524-F1A287674A50}" type="datetimeFigureOut">
              <a:rPr lang="en-US"/>
              <a:pPr>
                <a:defRPr/>
              </a:pPr>
              <a:t>5/11/2015</a:t>
            </a:fld>
            <a:endParaRPr lang="en-US"/>
          </a:p>
        </p:txBody>
      </p:sp>
      <p:sp>
        <p:nvSpPr>
          <p:cNvPr id="5"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A43AFB29-F56C-491F-98C3-56DB7B6A1513}" type="slidenum">
              <a:rPr lang="en-US"/>
              <a:pPr>
                <a:defRPr/>
              </a:pPr>
              <a:t>‹#›</a:t>
            </a:fld>
            <a:endParaRPr lang="en-US"/>
          </a:p>
        </p:txBody>
      </p:sp>
    </p:spTree>
    <p:extLst>
      <p:ext uri="{BB962C8B-B14F-4D97-AF65-F5344CB8AC3E}">
        <p14:creationId xmlns:p14="http://schemas.microsoft.com/office/powerpoint/2010/main" val="6340068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nSpc>
                <a:spcPct val="90000"/>
              </a:lnSpc>
              <a:buClr>
                <a:srgbClr val="FF3300"/>
              </a:buClr>
              <a:defRPr b="1"/>
            </a:lvl1pPr>
          </a:lstStyle>
          <a:p>
            <a:pPr>
              <a:defRPr/>
            </a:pPr>
            <a:fld id="{8C10A436-341B-4FD3-AA8D-9EE95EEF3C29}" type="datetimeFigureOut">
              <a:rPr lang="en-US"/>
              <a:pPr>
                <a:defRPr/>
              </a:pPr>
              <a:t>5/11/2015</a:t>
            </a:fld>
            <a:endParaRPr lang="en-US"/>
          </a:p>
        </p:txBody>
      </p:sp>
      <p:sp>
        <p:nvSpPr>
          <p:cNvPr id="6"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89C25062-58A2-40DB-A98E-46112AFC8867}" type="slidenum">
              <a:rPr lang="en-US"/>
              <a:pPr>
                <a:defRPr/>
              </a:pPr>
              <a:t>‹#›</a:t>
            </a:fld>
            <a:endParaRPr lang="en-US"/>
          </a:p>
        </p:txBody>
      </p:sp>
    </p:spTree>
    <p:extLst>
      <p:ext uri="{BB962C8B-B14F-4D97-AF65-F5344CB8AC3E}">
        <p14:creationId xmlns:p14="http://schemas.microsoft.com/office/powerpoint/2010/main" val="3622003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686CAF8-3621-4571-B708-C6A7F07CF8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233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1E33B9-C81C-4378-86EE-3D6572A8B2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020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F3CD14-38BF-4BCE-895E-B7B1547548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0888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B551E7-A805-4E76-B67E-276E7E31A9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767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75C269-41A0-404E-B52C-7D184F05F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04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49ACDA-485F-4858-8E95-600D97765E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5848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4DF911-268E-48CC-AC52-EE06FF7CFA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459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D6A54B-7661-429C-ABC7-06E0A86382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5232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65434B-7CDF-4CC0-B3E3-2A9758EFD4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70869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CBD76D-9BFD-4EC0-B3B5-1B27D5C93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359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0" y="431800"/>
            <a:ext cx="9144000" cy="5943600"/>
            <a:chOff x="0" y="431800"/>
            <a:chExt cx="9144000" cy="5943600"/>
          </a:xfrm>
        </p:grpSpPr>
        <p:sp>
          <p:nvSpPr>
            <p:cNvPr id="5" name="Rounded Rectangle 4"/>
            <p:cNvSpPr/>
            <p:nvPr userDrawn="1"/>
          </p:nvSpPr>
          <p:spPr>
            <a:xfrm>
              <a:off x="469900" y="431800"/>
              <a:ext cx="8229600" cy="5943600"/>
            </a:xfrm>
            <a:prstGeom prst="roundRect">
              <a:avLst>
                <a:gd name="adj" fmla="val 8503"/>
              </a:avLst>
            </a:prstGeom>
            <a:solidFill>
              <a:srgbClr val="B5C0AC"/>
            </a:solidFill>
            <a:ln>
              <a:noFill/>
            </a:ln>
            <a:effectLst/>
          </p:spPr>
          <p:style>
            <a:lnRef idx="1">
              <a:schemeClr val="accent3"/>
            </a:lnRef>
            <a:fillRef idx="3">
              <a:schemeClr val="accent3"/>
            </a:fillRef>
            <a:effectRef idx="2">
              <a:schemeClr val="accent3"/>
            </a:effectRef>
            <a:fontRef idx="minor">
              <a:schemeClr val="lt1"/>
            </a:fontRef>
          </p:style>
          <p:txBody>
            <a:bodyPr anchor="ctr"/>
            <a:lstStyle/>
            <a:p>
              <a:pPr algn="ctr" defTabSz="457200">
                <a:defRPr/>
              </a:pPr>
              <a:endParaRPr lang="en-US" dirty="0">
                <a:solidFill>
                  <a:srgbClr val="C4D8E2"/>
                </a:solidFill>
              </a:endParaRPr>
            </a:p>
          </p:txBody>
        </p:sp>
        <p:pic>
          <p:nvPicPr>
            <p:cNvPr id="6" name="Picture 10" descr="logo-pieces.png"/>
            <p:cNvPicPr>
              <a:picLocks noChangeAspect="1"/>
            </p:cNvPicPr>
            <p:nvPr userDrawn="1"/>
          </p:nvPicPr>
          <p:blipFill>
            <a:blip r:embed="rId2"/>
            <a:srcRect l="-5148" t="-8751" b="31181"/>
            <a:stretch>
              <a:fillRect/>
            </a:stretch>
          </p:blipFill>
          <p:spPr bwMode="auto">
            <a:xfrm>
              <a:off x="1608121" y="5638243"/>
              <a:ext cx="3065479" cy="634461"/>
            </a:xfrm>
            <a:prstGeom prst="rect">
              <a:avLst/>
            </a:prstGeom>
            <a:noFill/>
            <a:ln w="9525">
              <a:noFill/>
              <a:miter lim="800000"/>
              <a:headEnd/>
              <a:tailEnd/>
            </a:ln>
          </p:spPr>
        </p:pic>
        <p:pic>
          <p:nvPicPr>
            <p:cNvPr id="7" name="Picture 11" descr="logo-pieces.png"/>
            <p:cNvPicPr>
              <a:picLocks noChangeAspect="1"/>
            </p:cNvPicPr>
            <p:nvPr userDrawn="1"/>
          </p:nvPicPr>
          <p:blipFill>
            <a:blip r:embed="rId2"/>
            <a:srcRect t="78806"/>
            <a:stretch>
              <a:fillRect/>
            </a:stretch>
          </p:blipFill>
          <p:spPr bwMode="auto">
            <a:xfrm>
              <a:off x="4699000" y="5870029"/>
              <a:ext cx="2678793" cy="159293"/>
            </a:xfrm>
            <a:prstGeom prst="rect">
              <a:avLst/>
            </a:prstGeom>
            <a:noFill/>
            <a:ln w="9525">
              <a:noFill/>
              <a:miter lim="800000"/>
              <a:headEnd/>
              <a:tailEnd/>
            </a:ln>
          </p:spPr>
        </p:pic>
        <p:pic>
          <p:nvPicPr>
            <p:cNvPr id="8" name="Picture 12" descr="Filmstrip.jpg"/>
            <p:cNvPicPr>
              <a:picLocks noChangeAspect="1"/>
            </p:cNvPicPr>
            <p:nvPr userDrawn="1"/>
          </p:nvPicPr>
          <p:blipFill>
            <a:blip r:embed="rId3"/>
            <a:srcRect/>
            <a:stretch>
              <a:fillRect/>
            </a:stretch>
          </p:blipFill>
          <p:spPr bwMode="auto">
            <a:xfrm>
              <a:off x="0" y="4940299"/>
              <a:ext cx="9144000" cy="573891"/>
            </a:xfrm>
            <a:prstGeom prst="rect">
              <a:avLst/>
            </a:prstGeom>
            <a:noFill/>
            <a:ln w="9525">
              <a:noFill/>
              <a:miter lim="800000"/>
              <a:headEnd/>
              <a:tailEnd/>
            </a:ln>
          </p:spPr>
        </p:pic>
      </p:grpSp>
      <p:sp>
        <p:nvSpPr>
          <p:cNvPr id="23565" name="Rectangle 13"/>
          <p:cNvSpPr>
            <a:spLocks noGrp="1" noChangeArrowheads="1"/>
          </p:cNvSpPr>
          <p:nvPr>
            <p:ph type="ctrTitle" sz="quarter"/>
          </p:nvPr>
        </p:nvSpPr>
        <p:spPr>
          <a:xfrm>
            <a:off x="1422400" y="2393791"/>
            <a:ext cx="6273800" cy="492443"/>
          </a:xfrm>
        </p:spPr>
        <p:txBody>
          <a:bodyPr lIns="0" tIns="0" rIns="0" bIns="0" anchor="ctr"/>
          <a:lstStyle>
            <a:lvl1pPr algn="ctr" defTabSz="457200">
              <a:defRPr sz="3200">
                <a:solidFill>
                  <a:schemeClr val="tx1"/>
                </a:solidFill>
              </a:defRPr>
            </a:lvl1pPr>
          </a:lstStyle>
          <a:p>
            <a:r>
              <a:rPr lang="en-US" dirty="0" smtClean="0"/>
              <a:t>Click to edit Master title style</a:t>
            </a:r>
            <a:endParaRPr lang="en-US" dirty="0"/>
          </a:p>
        </p:txBody>
      </p:sp>
      <p:sp>
        <p:nvSpPr>
          <p:cNvPr id="23566" name="Rectangle 14"/>
          <p:cNvSpPr>
            <a:spLocks noGrp="1" noChangeArrowheads="1"/>
          </p:cNvSpPr>
          <p:nvPr>
            <p:ph type="subTitle" sz="quarter" idx="1"/>
          </p:nvPr>
        </p:nvSpPr>
        <p:spPr>
          <a:xfrm>
            <a:off x="1765300" y="3352800"/>
            <a:ext cx="5612493" cy="618118"/>
          </a:xfrm>
          <a:ln/>
        </p:spPr>
        <p:txBody>
          <a:bodyPr lIns="0" tIns="0" rIns="0" bIns="0"/>
          <a:lstStyle>
            <a:lvl1pPr algn="ctr">
              <a:defRPr sz="2100" baseline="0">
                <a:solidFill>
                  <a:srgbClr val="FFFFFF"/>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1701831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p:nvPr/>
        </p:nvSpPr>
        <p:spPr>
          <a:xfrm>
            <a:off x="8305800" y="6400800"/>
            <a:ext cx="609600" cy="261938"/>
          </a:xfrm>
          <a:prstGeom prst="rect">
            <a:avLst/>
          </a:prstGeom>
          <a:noFill/>
        </p:spPr>
        <p:txBody>
          <a:bodyPr>
            <a:spAutoFit/>
          </a:bodyPr>
          <a:lstStyle/>
          <a:p>
            <a:pPr defTabSz="457200">
              <a:defRPr/>
            </a:pPr>
            <a:fld id="{D995D6AC-55CF-4CE6-A06D-5DDEB5C4FB41}" type="slidenum">
              <a:rPr lang="en-US" sz="1100">
                <a:solidFill>
                  <a:srgbClr val="000000"/>
                </a:solidFill>
              </a:rPr>
              <a:pPr defTabSz="457200">
                <a:defRPr/>
              </a:pPr>
              <a:t>‹#›</a:t>
            </a:fld>
            <a:endParaRPr lang="en-US" sz="1100" dirty="0">
              <a:solidFill>
                <a:srgbClr val="000000"/>
              </a:solidFill>
            </a:endParaRPr>
          </a:p>
        </p:txBody>
      </p:sp>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a:xfrm>
            <a:off x="1141413" y="2209800"/>
            <a:ext cx="6935787" cy="1710725"/>
          </a:xfrm>
        </p:spPr>
        <p:txBody>
          <a:bodyPr/>
          <a:lstStyle>
            <a:lvl2pPr>
              <a:defRPr baseline="0"/>
            </a:lvl2pPr>
            <a:lvl3pPr>
              <a:defRPr baseline="0"/>
            </a:lvl3pPr>
            <a:lvl4pPr marL="685800">
              <a:lnSpc>
                <a:spcPts val="2100"/>
              </a:lnSpc>
              <a:spcAft>
                <a:spcPts val="300"/>
              </a:spcAft>
              <a:buClr>
                <a:schemeClr val="accent6"/>
              </a:buClr>
              <a:buSzPct val="80000"/>
              <a:buFont typeface="Lucida Grande"/>
              <a:buChar char="●"/>
              <a:defRPr sz="1800" baseline="0"/>
            </a:lvl4pPr>
            <a:lvl5pPr marL="914400">
              <a:lnSpc>
                <a:spcPts val="1800"/>
              </a:lnSpc>
              <a:spcAft>
                <a:spcPts val="300"/>
              </a:spcAft>
              <a:buClr>
                <a:schemeClr val="accent6">
                  <a:lumMod val="60000"/>
                  <a:lumOff val="40000"/>
                </a:schemeClr>
              </a:buClr>
              <a:buSzPct val="80000"/>
              <a:buFont typeface="Lucida Grande"/>
              <a:buChar char="●"/>
              <a:defRPr sz="1600" baseline="0"/>
            </a:lvl5pPr>
          </a:lstStyle>
          <a:p>
            <a:pPr lvl="0"/>
            <a:r>
              <a:rPr lang="en-US" dirty="0" smtClean="0"/>
              <a:t>Click to edit Master text styles</a:t>
            </a:r>
          </a:p>
          <a:p>
            <a:pPr lvl="1"/>
            <a:r>
              <a:rPr lang="en-US" dirty="0" smtClean="0"/>
              <a:t>1st-level bullet</a:t>
            </a:r>
          </a:p>
          <a:p>
            <a:pPr lvl="2"/>
            <a:r>
              <a:rPr lang="en-US" dirty="0" smtClean="0"/>
              <a:t>2nd-level bullet</a:t>
            </a:r>
          </a:p>
          <a:p>
            <a:pPr lvl="3"/>
            <a:r>
              <a:rPr lang="en-US" dirty="0" smtClean="0"/>
              <a:t>3rd-level bullet</a:t>
            </a:r>
          </a:p>
          <a:p>
            <a:pPr lvl="4"/>
            <a:r>
              <a:rPr lang="en-US" dirty="0" smtClean="0"/>
              <a:t>4th-level bullet</a:t>
            </a:r>
          </a:p>
        </p:txBody>
      </p:sp>
    </p:spTree>
    <p:extLst>
      <p:ext uri="{BB962C8B-B14F-4D97-AF65-F5344CB8AC3E}">
        <p14:creationId xmlns:p14="http://schemas.microsoft.com/office/powerpoint/2010/main" val="1077078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4166B5-D835-4FD7-AD75-56EB8F2DAE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838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TextBox 4"/>
          <p:cNvSpPr txBox="1"/>
          <p:nvPr/>
        </p:nvSpPr>
        <p:spPr>
          <a:xfrm>
            <a:off x="8305800" y="6400800"/>
            <a:ext cx="609600" cy="261938"/>
          </a:xfrm>
          <a:prstGeom prst="rect">
            <a:avLst/>
          </a:prstGeom>
          <a:noFill/>
        </p:spPr>
        <p:txBody>
          <a:bodyPr>
            <a:spAutoFit/>
          </a:bodyPr>
          <a:lstStyle/>
          <a:p>
            <a:pPr defTabSz="457200">
              <a:defRPr/>
            </a:pPr>
            <a:fld id="{844E8705-0E49-4863-BA23-12FB4AF92D9F}" type="slidenum">
              <a:rPr lang="en-US" sz="1100">
                <a:solidFill>
                  <a:srgbClr val="000000"/>
                </a:solidFill>
              </a:rPr>
              <a:pPr defTabSz="457200">
                <a:defRPr/>
              </a:pPr>
              <a:t>‹#›</a:t>
            </a:fld>
            <a:endParaRPr lang="en-US" sz="1100" dirty="0">
              <a:solidFill>
                <a:srgbClr val="000000"/>
              </a:solidFill>
            </a:endParaRPr>
          </a:p>
        </p:txBody>
      </p:sp>
      <p:sp>
        <p:nvSpPr>
          <p:cNvPr id="2" name="Title 1"/>
          <p:cNvSpPr>
            <a:spLocks noGrp="1"/>
          </p:cNvSpPr>
          <p:nvPr>
            <p:ph type="title"/>
          </p:nvPr>
        </p:nvSpPr>
        <p:spPr>
          <a:xfrm>
            <a:off x="1141413" y="762001"/>
            <a:ext cx="7392987" cy="523220"/>
          </a:xfrm>
        </p:spPr>
        <p:txBody>
          <a:bodyPr/>
          <a:lstStyle>
            <a:lvl1pPr>
              <a:defRPr b="1">
                <a:solidFill>
                  <a:srgbClr val="0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41413" y="2209801"/>
            <a:ext cx="5411787" cy="3403599"/>
          </a:xfrm>
        </p:spPr>
        <p:txBody>
          <a:bodyPr/>
          <a:lstStyle>
            <a:lvl2pPr>
              <a:defRPr baseline="0"/>
            </a:lvl2pPr>
            <a:lvl3pPr>
              <a:defRPr baseline="0"/>
            </a:lvl3pPr>
            <a:lvl4pPr marL="685800">
              <a:lnSpc>
                <a:spcPts val="2100"/>
              </a:lnSpc>
              <a:spcAft>
                <a:spcPts val="300"/>
              </a:spcAft>
              <a:buClr>
                <a:schemeClr val="accent6"/>
              </a:buClr>
              <a:buSzPct val="80000"/>
              <a:buFont typeface="Lucida Grande"/>
              <a:buChar char="●"/>
              <a:defRPr sz="1800" baseline="0"/>
            </a:lvl4pPr>
            <a:lvl5pPr marL="914400">
              <a:lnSpc>
                <a:spcPts val="1800"/>
              </a:lnSpc>
              <a:spcAft>
                <a:spcPts val="300"/>
              </a:spcAft>
              <a:buClr>
                <a:schemeClr val="accent6">
                  <a:lumMod val="60000"/>
                  <a:lumOff val="40000"/>
                </a:schemeClr>
              </a:buClr>
              <a:buSzPct val="80000"/>
              <a:buFont typeface="Lucida Grande"/>
              <a:buChar char="●"/>
              <a:defRPr sz="1600" baseline="0"/>
            </a:lvl5pPr>
          </a:lstStyle>
          <a:p>
            <a:pPr lvl="0"/>
            <a:r>
              <a:rPr lang="en-US" dirty="0" smtClean="0"/>
              <a:t>Click to edit Master text styles</a:t>
            </a:r>
          </a:p>
          <a:p>
            <a:pPr lvl="1"/>
            <a:r>
              <a:rPr lang="en-US" dirty="0" smtClean="0"/>
              <a:t>1st-level bullet</a:t>
            </a:r>
          </a:p>
          <a:p>
            <a:pPr lvl="2"/>
            <a:r>
              <a:rPr lang="en-US" dirty="0" smtClean="0"/>
              <a:t>2nd-level bullet</a:t>
            </a:r>
          </a:p>
          <a:p>
            <a:pPr lvl="3"/>
            <a:r>
              <a:rPr lang="en-US" dirty="0" smtClean="0"/>
              <a:t>3rd-level bullet</a:t>
            </a:r>
          </a:p>
          <a:p>
            <a:pPr lvl="4"/>
            <a:r>
              <a:rPr lang="en-US" dirty="0" smtClean="0"/>
              <a:t>4th-level bullet</a:t>
            </a:r>
          </a:p>
        </p:txBody>
      </p:sp>
      <p:sp>
        <p:nvSpPr>
          <p:cNvPr id="11" name="Picture Placeholder 10"/>
          <p:cNvSpPr>
            <a:spLocks noGrp="1"/>
          </p:cNvSpPr>
          <p:nvPr>
            <p:ph type="pic" sz="quarter" idx="10"/>
          </p:nvPr>
        </p:nvSpPr>
        <p:spPr>
          <a:xfrm>
            <a:off x="5524500" y="2209801"/>
            <a:ext cx="2616200" cy="3403599"/>
          </a:xfrm>
        </p:spPr>
        <p:txBody>
          <a:bodyPr/>
          <a:lstStyle/>
          <a:p>
            <a:pPr lvl="0"/>
            <a:endParaRPr lang="en-US" noProof="0" dirty="0"/>
          </a:p>
        </p:txBody>
      </p:sp>
    </p:spTree>
    <p:extLst>
      <p:ext uri="{BB962C8B-B14F-4D97-AF65-F5344CB8AC3E}">
        <p14:creationId xmlns:p14="http://schemas.microsoft.com/office/powerpoint/2010/main" val="3810153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TextBox 4"/>
          <p:cNvSpPr txBox="1"/>
          <p:nvPr/>
        </p:nvSpPr>
        <p:spPr>
          <a:xfrm>
            <a:off x="8305800" y="6400800"/>
            <a:ext cx="609600" cy="261938"/>
          </a:xfrm>
          <a:prstGeom prst="rect">
            <a:avLst/>
          </a:prstGeom>
          <a:noFill/>
        </p:spPr>
        <p:txBody>
          <a:bodyPr>
            <a:spAutoFit/>
          </a:bodyPr>
          <a:lstStyle/>
          <a:p>
            <a:pPr defTabSz="457200">
              <a:defRPr/>
            </a:pPr>
            <a:fld id="{84C03854-BB1B-4BDE-B1E7-074D05CCF091}" type="slidenum">
              <a:rPr lang="en-US" sz="1100">
                <a:solidFill>
                  <a:srgbClr val="000000"/>
                </a:solidFill>
              </a:rPr>
              <a:pPr defTabSz="457200">
                <a:defRPr/>
              </a:pPr>
              <a:t>‹#›</a:t>
            </a:fld>
            <a:endParaRPr lang="en-US" sz="1100" dirty="0">
              <a:solidFill>
                <a:srgbClr val="000000"/>
              </a:solidFill>
            </a:endParaRPr>
          </a:p>
        </p:txBody>
      </p:sp>
      <p:cxnSp>
        <p:nvCxnSpPr>
          <p:cNvPr id="6" name="Straight Connector 5"/>
          <p:cNvCxnSpPr/>
          <p:nvPr userDrawn="1"/>
        </p:nvCxnSpPr>
        <p:spPr>
          <a:xfrm>
            <a:off x="1141413" y="1168400"/>
            <a:ext cx="7037387" cy="1588"/>
          </a:xfrm>
          <a:prstGeom prst="line">
            <a:avLst/>
          </a:prstGeom>
        </p:spPr>
        <p:style>
          <a:lnRef idx="1">
            <a:schemeClr val="accent4"/>
          </a:lnRef>
          <a:fillRef idx="0">
            <a:schemeClr val="accent4"/>
          </a:fillRef>
          <a:effectRef idx="0">
            <a:schemeClr val="accent4"/>
          </a:effectRef>
          <a:fontRef idx="minor">
            <a:schemeClr val="tx1"/>
          </a:fontRef>
        </p:style>
      </p:cxnSp>
      <p:sp>
        <p:nvSpPr>
          <p:cNvPr id="7" name="Rectangle 6"/>
          <p:cNvSpPr/>
          <p:nvPr userDrawn="1"/>
        </p:nvSpPr>
        <p:spPr>
          <a:xfrm>
            <a:off x="4495800" y="838200"/>
            <a:ext cx="3683000" cy="331788"/>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r" defTabSz="457200">
              <a:defRPr/>
            </a:pPr>
            <a:r>
              <a:rPr lang="en-US" sz="1600" dirty="0">
                <a:solidFill>
                  <a:srgbClr val="FFFFFF"/>
                </a:solidFill>
              </a:rPr>
              <a:t>This is a Report header</a:t>
            </a:r>
          </a:p>
        </p:txBody>
      </p:sp>
      <p:sp>
        <p:nvSpPr>
          <p:cNvPr id="2" name="Title 1"/>
          <p:cNvSpPr>
            <a:spLocks noGrp="1"/>
          </p:cNvSpPr>
          <p:nvPr>
            <p:ph type="title"/>
          </p:nvPr>
        </p:nvSpPr>
        <p:spPr>
          <a:xfrm>
            <a:off x="1141413" y="1496993"/>
            <a:ext cx="4700587" cy="954107"/>
          </a:xfrm>
        </p:spPr>
        <p:txBody>
          <a:bodyPr/>
          <a:lstStyle>
            <a:lvl1pPr>
              <a:defRPr b="1">
                <a:solidFill>
                  <a:srgbClr val="0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41413" y="2527300"/>
            <a:ext cx="4700587" cy="3086100"/>
          </a:xfrm>
        </p:spPr>
        <p:txBody>
          <a:bodyPr/>
          <a:lstStyle>
            <a:lvl2pPr>
              <a:defRPr baseline="0"/>
            </a:lvl2pPr>
            <a:lvl3pPr>
              <a:defRPr baseline="0"/>
            </a:lvl3pPr>
            <a:lvl4pPr marL="685800">
              <a:lnSpc>
                <a:spcPts val="2100"/>
              </a:lnSpc>
              <a:spcAft>
                <a:spcPts val="300"/>
              </a:spcAft>
              <a:buClr>
                <a:schemeClr val="accent6"/>
              </a:buClr>
              <a:buSzPct val="80000"/>
              <a:buFont typeface="Lucida Grande"/>
              <a:buChar char="●"/>
              <a:defRPr sz="1800" baseline="0"/>
            </a:lvl4pPr>
            <a:lvl5pPr marL="914400">
              <a:lnSpc>
                <a:spcPts val="1800"/>
              </a:lnSpc>
              <a:spcAft>
                <a:spcPts val="300"/>
              </a:spcAft>
              <a:buClr>
                <a:schemeClr val="accent6">
                  <a:lumMod val="60000"/>
                  <a:lumOff val="40000"/>
                </a:schemeClr>
              </a:buClr>
              <a:buSzPct val="80000"/>
              <a:buFont typeface="Lucida Grande"/>
              <a:buChar char="●"/>
              <a:defRPr sz="1600" baseline="0"/>
            </a:lvl5pPr>
          </a:lstStyle>
          <a:p>
            <a:pPr lvl="0"/>
            <a:r>
              <a:rPr lang="en-US" dirty="0" smtClean="0"/>
              <a:t>Click to edit Master text styles</a:t>
            </a:r>
          </a:p>
          <a:p>
            <a:pPr lvl="1"/>
            <a:r>
              <a:rPr lang="en-US" dirty="0" smtClean="0"/>
              <a:t>1st-level bullet</a:t>
            </a:r>
          </a:p>
          <a:p>
            <a:pPr lvl="2"/>
            <a:r>
              <a:rPr lang="en-US" dirty="0" smtClean="0"/>
              <a:t>2nd-level bullet</a:t>
            </a:r>
          </a:p>
          <a:p>
            <a:pPr lvl="3"/>
            <a:r>
              <a:rPr lang="en-US" dirty="0" smtClean="0"/>
              <a:t>3rd-level bullet</a:t>
            </a:r>
          </a:p>
          <a:p>
            <a:pPr lvl="4"/>
            <a:r>
              <a:rPr lang="en-US" dirty="0" smtClean="0"/>
              <a:t>4th-level bullet</a:t>
            </a:r>
          </a:p>
        </p:txBody>
      </p:sp>
      <p:sp>
        <p:nvSpPr>
          <p:cNvPr id="11" name="Picture Placeholder 10"/>
          <p:cNvSpPr>
            <a:spLocks noGrp="1"/>
          </p:cNvSpPr>
          <p:nvPr>
            <p:ph type="pic" sz="quarter" idx="10"/>
          </p:nvPr>
        </p:nvSpPr>
        <p:spPr>
          <a:xfrm>
            <a:off x="5842000" y="1497013"/>
            <a:ext cx="2336800" cy="2998787"/>
          </a:xfrm>
        </p:spPr>
        <p:txBody>
          <a:bodyPr/>
          <a:lstStyle/>
          <a:p>
            <a:pPr lvl="0"/>
            <a:endParaRPr lang="en-US" noProof="0" dirty="0"/>
          </a:p>
        </p:txBody>
      </p:sp>
    </p:spTree>
    <p:extLst>
      <p:ext uri="{BB962C8B-B14F-4D97-AF65-F5344CB8AC3E}">
        <p14:creationId xmlns:p14="http://schemas.microsoft.com/office/powerpoint/2010/main" val="3212557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Picture Placeholder 3"/>
          <p:cNvSpPr>
            <a:spLocks noGrp="1"/>
          </p:cNvSpPr>
          <p:nvPr>
            <p:ph type="pic" sz="quarter" idx="10"/>
          </p:nvPr>
        </p:nvSpPr>
        <p:spPr>
          <a:xfrm>
            <a:off x="1141413" y="1562100"/>
            <a:ext cx="6935787" cy="4089400"/>
          </a:xfrm>
        </p:spPr>
        <p:txBody>
          <a:bodyPr/>
          <a:lstStyle/>
          <a:p>
            <a:pPr lvl="0"/>
            <a:endParaRPr lang="en-US" noProof="0" dirty="0"/>
          </a:p>
        </p:txBody>
      </p:sp>
    </p:spTree>
    <p:extLst>
      <p:ext uri="{BB962C8B-B14F-4D97-AF65-F5344CB8AC3E}">
        <p14:creationId xmlns:p14="http://schemas.microsoft.com/office/powerpoint/2010/main" val="761168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939800" y="787400"/>
            <a:ext cx="7315200" cy="5029200"/>
          </a:xfrm>
        </p:spPr>
        <p:txBody>
          <a:bodyPr/>
          <a:lstStyle/>
          <a:p>
            <a:pPr lvl="0"/>
            <a:endParaRPr lang="en-US" noProof="0" dirty="0"/>
          </a:p>
        </p:txBody>
      </p:sp>
    </p:spTree>
    <p:extLst>
      <p:ext uri="{BB962C8B-B14F-4D97-AF65-F5344CB8AC3E}">
        <p14:creationId xmlns:p14="http://schemas.microsoft.com/office/powerpoint/2010/main" val="4180314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E632C7-1535-4D4A-9F36-75F5E469C5B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151210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5A90ED-A6F9-44CC-A56D-66DFC946F9B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12403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E6140D-C0FB-41FD-B80E-399AAC67CA3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02112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38021E-32E1-4E12-B414-A25570C70B9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472232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2680E52-4853-4AEB-8B48-37C943B2C9E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3446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33AC283-615F-44F6-9682-C304DD16263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57475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36E470-FAF5-4FCF-A503-8091BB1391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08905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799DBB-C73A-4795-9D45-F6FA1833388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45307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EE5C25-2F60-4C32-8EE7-A62CB453060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414579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1881B5-CFDC-4CE4-8A3F-0AA092DAED3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79950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1A598F-B787-4069-BEB3-93C28D296C8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72417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E7BB51-2314-43B8-B874-A4E7497C405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38076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D8C605-991E-4A1C-988F-523B65BE99F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15249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rgbClr val="000000"/>
                </a:solidFill>
              </a:defRPr>
            </a:lvl1pPr>
          </a:lstStyle>
          <a:p>
            <a:pPr>
              <a:defRPr/>
            </a:pPr>
            <a:fld id="{C71CF8EA-7BB6-44E3-BC41-F4340C615AD1}" type="slidenum">
              <a:rPr lang="en-US"/>
              <a:pPr>
                <a:defRPr/>
              </a:pPr>
              <a:t>‹#›</a:t>
            </a:fld>
            <a:endParaRPr lang="en-US"/>
          </a:p>
        </p:txBody>
      </p:sp>
    </p:spTree>
    <p:extLst>
      <p:ext uri="{BB962C8B-B14F-4D97-AF65-F5344CB8AC3E}">
        <p14:creationId xmlns:p14="http://schemas.microsoft.com/office/powerpoint/2010/main" val="818769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E632C7-1535-4D4A-9F36-75F5E469C5B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417071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5A90ED-A6F9-44CC-A56D-66DFC946F9B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142957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E6140D-C0FB-41FD-B80E-399AAC67CA3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9161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18C710E-E7DA-46D5-9DA8-E130C73AF1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17355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38021E-32E1-4E12-B414-A25570C70B9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383607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2680E52-4853-4AEB-8B48-37C943B2C9E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05309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33AC283-615F-44F6-9682-C304DD16263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85866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799DBB-C73A-4795-9D45-F6FA1833388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299303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EE5C25-2F60-4C32-8EE7-A62CB453060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496513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1881B5-CFDC-4CE4-8A3F-0AA092DAED3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56715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1A598F-B787-4069-BEB3-93C28D296C8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6142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E7BB51-2314-43B8-B874-A4E7497C405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112594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D8C605-991E-4A1C-988F-523B65BE99F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119363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rgbClr val="000000"/>
                </a:solidFill>
              </a:defRPr>
            </a:lvl1pPr>
          </a:lstStyle>
          <a:p>
            <a:pPr>
              <a:defRPr/>
            </a:pPr>
            <a:fld id="{C71CF8EA-7BB6-44E3-BC41-F4340C615AD1}" type="slidenum">
              <a:rPr lang="en-US"/>
              <a:pPr>
                <a:defRPr/>
              </a:pPr>
              <a:t>‹#›</a:t>
            </a:fld>
            <a:endParaRPr lang="en-US"/>
          </a:p>
        </p:txBody>
      </p:sp>
    </p:spTree>
    <p:extLst>
      <p:ext uri="{BB962C8B-B14F-4D97-AF65-F5344CB8AC3E}">
        <p14:creationId xmlns:p14="http://schemas.microsoft.com/office/powerpoint/2010/main" val="1609160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1BE5AEF-217A-45EE-8306-197FE8F3AE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64497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4238934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nSpc>
                <a:spcPct val="90000"/>
              </a:lnSpc>
              <a:spcBef>
                <a:spcPct val="20000"/>
              </a:spcBef>
              <a:buClr>
                <a:srgbClr val="FF3300"/>
              </a:buClr>
              <a:defRPr b="1">
                <a:ea typeface="+mn-ea"/>
              </a:defRPr>
            </a:lvl1pPr>
          </a:lstStyle>
          <a:p>
            <a:pPr>
              <a:defRPr/>
            </a:pPr>
            <a:fld id="{21F9E701-30FC-426B-BB44-58171010A50A}" type="datetimeFigureOut">
              <a:rPr lang="en-US"/>
              <a:pPr>
                <a:defRPr/>
              </a:pPr>
              <a:t>5/11/2015</a:t>
            </a:fld>
            <a:endParaRPr lang="en-US"/>
          </a:p>
        </p:txBody>
      </p:sp>
      <p:sp>
        <p:nvSpPr>
          <p:cNvPr id="5" name="Footer Placeholder 4"/>
          <p:cNvSpPr>
            <a:spLocks noGrp="1"/>
          </p:cNvSpPr>
          <p:nvPr>
            <p:ph type="ftr" sz="quarter" idx="11"/>
          </p:nvPr>
        </p:nvSpPr>
        <p:spPr/>
        <p:txBody>
          <a:bodyPr/>
          <a:lstStyle>
            <a:lvl1pPr>
              <a:lnSpc>
                <a:spcPct val="90000"/>
              </a:lnSpc>
              <a:buClr>
                <a:srgbClr val="FF3300"/>
              </a:buClr>
              <a:defRPr b="1"/>
            </a:lvl1pPr>
          </a:lstStyle>
          <a:p>
            <a:pPr>
              <a:defRPr/>
            </a:pPr>
            <a:endParaRPr lang="en-US"/>
          </a:p>
        </p:txBody>
      </p:sp>
      <p:sp>
        <p:nvSpPr>
          <p:cNvPr id="6" name="Slide Number Placeholder 5"/>
          <p:cNvSpPr>
            <a:spLocks noGrp="1"/>
          </p:cNvSpPr>
          <p:nvPr>
            <p:ph type="sldNum" sz="quarter" idx="12"/>
          </p:nvPr>
        </p:nvSpPr>
        <p:spPr/>
        <p:txBody>
          <a:bodyPr/>
          <a:lstStyle>
            <a:lvl1pPr>
              <a:lnSpc>
                <a:spcPct val="90000"/>
              </a:lnSpc>
              <a:spcBef>
                <a:spcPct val="20000"/>
              </a:spcBef>
              <a:buClr>
                <a:srgbClr val="FF3300"/>
              </a:buClr>
              <a:defRPr b="1">
                <a:ea typeface="+mn-ea"/>
              </a:defRPr>
            </a:lvl1pPr>
          </a:lstStyle>
          <a:p>
            <a:pPr>
              <a:defRPr/>
            </a:pPr>
            <a:fld id="{449A313D-1747-4E3F-9AEB-5520A8792855}" type="slidenum">
              <a:rPr lang="en-US"/>
              <a:pPr>
                <a:defRPr/>
              </a:pPr>
              <a:t>‹#›</a:t>
            </a:fld>
            <a:endParaRPr lang="en-US"/>
          </a:p>
        </p:txBody>
      </p:sp>
    </p:spTree>
    <p:extLst>
      <p:ext uri="{BB962C8B-B14F-4D97-AF65-F5344CB8AC3E}">
        <p14:creationId xmlns:p14="http://schemas.microsoft.com/office/powerpoint/2010/main" val="20113931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nSpc>
                <a:spcPct val="90000"/>
              </a:lnSpc>
              <a:spcBef>
                <a:spcPct val="20000"/>
              </a:spcBef>
              <a:buClr>
                <a:srgbClr val="FF3300"/>
              </a:buClr>
              <a:defRPr b="1">
                <a:ea typeface="+mn-ea"/>
              </a:defRPr>
            </a:lvl1pPr>
          </a:lstStyle>
          <a:p>
            <a:pPr>
              <a:defRPr/>
            </a:pPr>
            <a:fld id="{4B4C7FAA-C186-4CFD-A54E-F885CFB62D5F}" type="datetimeFigureOut">
              <a:rPr lang="en-US"/>
              <a:pPr>
                <a:defRPr/>
              </a:pPr>
              <a:t>5/11/2015</a:t>
            </a:fld>
            <a:endParaRPr lang="en-US"/>
          </a:p>
        </p:txBody>
      </p:sp>
      <p:sp>
        <p:nvSpPr>
          <p:cNvPr id="5" name="Footer Placeholder 4"/>
          <p:cNvSpPr>
            <a:spLocks noGrp="1"/>
          </p:cNvSpPr>
          <p:nvPr>
            <p:ph type="ftr" sz="quarter" idx="11"/>
          </p:nvPr>
        </p:nvSpPr>
        <p:spPr/>
        <p:txBody>
          <a:bodyPr/>
          <a:lstStyle>
            <a:lvl1pPr>
              <a:lnSpc>
                <a:spcPct val="90000"/>
              </a:lnSpc>
              <a:buClr>
                <a:srgbClr val="FF3300"/>
              </a:buClr>
              <a:defRPr b="1"/>
            </a:lvl1pPr>
          </a:lstStyle>
          <a:p>
            <a:pPr>
              <a:defRPr/>
            </a:pPr>
            <a:endParaRPr lang="en-US"/>
          </a:p>
        </p:txBody>
      </p:sp>
      <p:sp>
        <p:nvSpPr>
          <p:cNvPr id="6" name="Slide Number Placeholder 5"/>
          <p:cNvSpPr>
            <a:spLocks noGrp="1"/>
          </p:cNvSpPr>
          <p:nvPr>
            <p:ph type="sldNum" sz="quarter" idx="12"/>
          </p:nvPr>
        </p:nvSpPr>
        <p:spPr/>
        <p:txBody>
          <a:bodyPr/>
          <a:lstStyle>
            <a:lvl1pPr>
              <a:lnSpc>
                <a:spcPct val="90000"/>
              </a:lnSpc>
              <a:spcBef>
                <a:spcPct val="20000"/>
              </a:spcBef>
              <a:buClr>
                <a:srgbClr val="FF3300"/>
              </a:buClr>
              <a:defRPr b="1">
                <a:ea typeface="+mn-ea"/>
              </a:defRPr>
            </a:lvl1pPr>
          </a:lstStyle>
          <a:p>
            <a:pPr>
              <a:defRPr/>
            </a:pPr>
            <a:fld id="{D32D197C-0F5D-42F6-9E21-4D3328AE4F39}" type="slidenum">
              <a:rPr lang="en-US"/>
              <a:pPr>
                <a:defRPr/>
              </a:pPr>
              <a:t>‹#›</a:t>
            </a:fld>
            <a:endParaRPr lang="en-US"/>
          </a:p>
        </p:txBody>
      </p:sp>
    </p:spTree>
    <p:extLst>
      <p:ext uri="{BB962C8B-B14F-4D97-AF65-F5344CB8AC3E}">
        <p14:creationId xmlns:p14="http://schemas.microsoft.com/office/powerpoint/2010/main" val="19078841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lnSpc>
                <a:spcPct val="90000"/>
              </a:lnSpc>
              <a:spcBef>
                <a:spcPct val="20000"/>
              </a:spcBef>
              <a:buClr>
                <a:srgbClr val="FF3300"/>
              </a:buClr>
              <a:defRPr b="1">
                <a:ea typeface="+mn-ea"/>
              </a:defRPr>
            </a:lvl1pPr>
          </a:lstStyle>
          <a:p>
            <a:pPr>
              <a:defRPr/>
            </a:pPr>
            <a:fld id="{B68B5D0A-135A-4673-82C3-9DFCC93CCEF0}" type="datetimeFigureOut">
              <a:rPr lang="en-US"/>
              <a:pPr>
                <a:defRPr/>
              </a:pPr>
              <a:t>5/11/2015</a:t>
            </a:fld>
            <a:endParaRPr lang="en-US"/>
          </a:p>
        </p:txBody>
      </p:sp>
      <p:sp>
        <p:nvSpPr>
          <p:cNvPr id="6" name="Footer Placeholder 4"/>
          <p:cNvSpPr>
            <a:spLocks noGrp="1"/>
          </p:cNvSpPr>
          <p:nvPr>
            <p:ph type="ftr" sz="quarter" idx="11"/>
          </p:nvPr>
        </p:nvSpPr>
        <p:spPr/>
        <p:txBody>
          <a:bodyPr/>
          <a:lstStyle>
            <a:lvl1pPr>
              <a:lnSpc>
                <a:spcPct val="90000"/>
              </a:lnSpc>
              <a:buClr>
                <a:srgbClr val="FF3300"/>
              </a:buClr>
              <a:defRPr b="1"/>
            </a:lvl1pPr>
          </a:lstStyle>
          <a:p>
            <a:pPr>
              <a:defRPr/>
            </a:pPr>
            <a:endParaRPr lang="en-US"/>
          </a:p>
        </p:txBody>
      </p:sp>
      <p:sp>
        <p:nvSpPr>
          <p:cNvPr id="7" name="Slide Number Placeholder 5"/>
          <p:cNvSpPr>
            <a:spLocks noGrp="1"/>
          </p:cNvSpPr>
          <p:nvPr>
            <p:ph type="sldNum" sz="quarter" idx="12"/>
          </p:nvPr>
        </p:nvSpPr>
        <p:spPr/>
        <p:txBody>
          <a:bodyPr/>
          <a:lstStyle>
            <a:lvl1pPr>
              <a:lnSpc>
                <a:spcPct val="90000"/>
              </a:lnSpc>
              <a:spcBef>
                <a:spcPct val="20000"/>
              </a:spcBef>
              <a:buClr>
                <a:srgbClr val="FF3300"/>
              </a:buClr>
              <a:defRPr b="1">
                <a:ea typeface="+mn-ea"/>
              </a:defRPr>
            </a:lvl1pPr>
          </a:lstStyle>
          <a:p>
            <a:pPr>
              <a:defRPr/>
            </a:pPr>
            <a:fld id="{C353105E-1E8A-4815-A4E1-6EC6DACCB6F6}" type="slidenum">
              <a:rPr lang="en-US"/>
              <a:pPr>
                <a:defRPr/>
              </a:pPr>
              <a:t>‹#›</a:t>
            </a:fld>
            <a:endParaRPr lang="en-US"/>
          </a:p>
        </p:txBody>
      </p:sp>
    </p:spTree>
    <p:extLst>
      <p:ext uri="{BB962C8B-B14F-4D97-AF65-F5344CB8AC3E}">
        <p14:creationId xmlns:p14="http://schemas.microsoft.com/office/powerpoint/2010/main" val="2916360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lnSpc>
                <a:spcPct val="90000"/>
              </a:lnSpc>
              <a:spcBef>
                <a:spcPct val="20000"/>
              </a:spcBef>
              <a:buClr>
                <a:srgbClr val="FF3300"/>
              </a:buClr>
              <a:defRPr b="1">
                <a:ea typeface="+mn-ea"/>
              </a:defRPr>
            </a:lvl1pPr>
          </a:lstStyle>
          <a:p>
            <a:pPr>
              <a:defRPr/>
            </a:pPr>
            <a:fld id="{B3B0159C-F15A-4FC7-A031-164F77BEEDE5}" type="datetimeFigureOut">
              <a:rPr lang="en-US"/>
              <a:pPr>
                <a:defRPr/>
              </a:pPr>
              <a:t>5/11/2015</a:t>
            </a:fld>
            <a:endParaRPr lang="en-US"/>
          </a:p>
        </p:txBody>
      </p:sp>
      <p:sp>
        <p:nvSpPr>
          <p:cNvPr id="8" name="Footer Placeholder 4"/>
          <p:cNvSpPr>
            <a:spLocks noGrp="1"/>
          </p:cNvSpPr>
          <p:nvPr>
            <p:ph type="ftr" sz="quarter" idx="11"/>
          </p:nvPr>
        </p:nvSpPr>
        <p:spPr/>
        <p:txBody>
          <a:bodyPr/>
          <a:lstStyle>
            <a:lvl1pPr>
              <a:lnSpc>
                <a:spcPct val="90000"/>
              </a:lnSpc>
              <a:buClr>
                <a:srgbClr val="FF3300"/>
              </a:buClr>
              <a:defRPr b="1"/>
            </a:lvl1pPr>
          </a:lstStyle>
          <a:p>
            <a:pPr>
              <a:defRPr/>
            </a:pPr>
            <a:endParaRPr lang="en-US"/>
          </a:p>
        </p:txBody>
      </p:sp>
      <p:sp>
        <p:nvSpPr>
          <p:cNvPr id="9" name="Slide Number Placeholder 5"/>
          <p:cNvSpPr>
            <a:spLocks noGrp="1"/>
          </p:cNvSpPr>
          <p:nvPr>
            <p:ph type="sldNum" sz="quarter" idx="12"/>
          </p:nvPr>
        </p:nvSpPr>
        <p:spPr/>
        <p:txBody>
          <a:bodyPr/>
          <a:lstStyle>
            <a:lvl1pPr>
              <a:lnSpc>
                <a:spcPct val="90000"/>
              </a:lnSpc>
              <a:spcBef>
                <a:spcPct val="20000"/>
              </a:spcBef>
              <a:buClr>
                <a:srgbClr val="FF3300"/>
              </a:buClr>
              <a:defRPr b="1">
                <a:ea typeface="+mn-ea"/>
              </a:defRPr>
            </a:lvl1pPr>
          </a:lstStyle>
          <a:p>
            <a:pPr>
              <a:defRPr/>
            </a:pPr>
            <a:fld id="{C521D33C-544B-43F7-93F0-FF34F3646F66}" type="slidenum">
              <a:rPr lang="en-US"/>
              <a:pPr>
                <a:defRPr/>
              </a:pPr>
              <a:t>‹#›</a:t>
            </a:fld>
            <a:endParaRPr lang="en-US"/>
          </a:p>
        </p:txBody>
      </p:sp>
    </p:spTree>
    <p:extLst>
      <p:ext uri="{BB962C8B-B14F-4D97-AF65-F5344CB8AC3E}">
        <p14:creationId xmlns:p14="http://schemas.microsoft.com/office/powerpoint/2010/main" val="1058353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lnSpc>
                <a:spcPct val="90000"/>
              </a:lnSpc>
              <a:spcBef>
                <a:spcPct val="20000"/>
              </a:spcBef>
              <a:buClr>
                <a:srgbClr val="FF3300"/>
              </a:buClr>
              <a:defRPr b="1">
                <a:ea typeface="+mn-ea"/>
              </a:defRPr>
            </a:lvl1pPr>
          </a:lstStyle>
          <a:p>
            <a:pPr>
              <a:defRPr/>
            </a:pPr>
            <a:fld id="{79161D77-48F1-4872-8987-4A3CC63D71A7}" type="datetimeFigureOut">
              <a:rPr lang="en-US"/>
              <a:pPr>
                <a:defRPr/>
              </a:pPr>
              <a:t>5/11/2015</a:t>
            </a:fld>
            <a:endParaRPr lang="en-US"/>
          </a:p>
        </p:txBody>
      </p:sp>
      <p:sp>
        <p:nvSpPr>
          <p:cNvPr id="4" name="Footer Placeholder 4"/>
          <p:cNvSpPr>
            <a:spLocks noGrp="1"/>
          </p:cNvSpPr>
          <p:nvPr>
            <p:ph type="ftr" sz="quarter" idx="11"/>
          </p:nvPr>
        </p:nvSpPr>
        <p:spPr/>
        <p:txBody>
          <a:bodyPr/>
          <a:lstStyle>
            <a:lvl1pPr>
              <a:lnSpc>
                <a:spcPct val="90000"/>
              </a:lnSpc>
              <a:buClr>
                <a:srgbClr val="FF3300"/>
              </a:buClr>
              <a:defRPr b="1"/>
            </a:lvl1pPr>
          </a:lstStyle>
          <a:p>
            <a:pPr>
              <a:defRPr/>
            </a:pPr>
            <a:endParaRPr lang="en-US"/>
          </a:p>
        </p:txBody>
      </p:sp>
      <p:sp>
        <p:nvSpPr>
          <p:cNvPr id="5" name="Slide Number Placeholder 5"/>
          <p:cNvSpPr>
            <a:spLocks noGrp="1"/>
          </p:cNvSpPr>
          <p:nvPr>
            <p:ph type="sldNum" sz="quarter" idx="12"/>
          </p:nvPr>
        </p:nvSpPr>
        <p:spPr/>
        <p:txBody>
          <a:bodyPr/>
          <a:lstStyle>
            <a:lvl1pPr>
              <a:lnSpc>
                <a:spcPct val="90000"/>
              </a:lnSpc>
              <a:spcBef>
                <a:spcPct val="20000"/>
              </a:spcBef>
              <a:buClr>
                <a:srgbClr val="FF3300"/>
              </a:buClr>
              <a:defRPr b="1">
                <a:ea typeface="+mn-ea"/>
              </a:defRPr>
            </a:lvl1pPr>
          </a:lstStyle>
          <a:p>
            <a:pPr>
              <a:defRPr/>
            </a:pPr>
            <a:fld id="{E432E6EB-DD1D-4CAB-AC83-D873FF8B2400}" type="slidenum">
              <a:rPr lang="en-US"/>
              <a:pPr>
                <a:defRPr/>
              </a:pPr>
              <a:t>‹#›</a:t>
            </a:fld>
            <a:endParaRPr lang="en-US"/>
          </a:p>
        </p:txBody>
      </p:sp>
    </p:spTree>
    <p:extLst>
      <p:ext uri="{BB962C8B-B14F-4D97-AF65-F5344CB8AC3E}">
        <p14:creationId xmlns:p14="http://schemas.microsoft.com/office/powerpoint/2010/main" val="26708131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lnSpc>
                <a:spcPct val="90000"/>
              </a:lnSpc>
              <a:spcBef>
                <a:spcPct val="20000"/>
              </a:spcBef>
              <a:buClr>
                <a:srgbClr val="FF3300"/>
              </a:buClr>
              <a:defRPr b="1">
                <a:ea typeface="+mn-ea"/>
              </a:defRPr>
            </a:lvl1pPr>
          </a:lstStyle>
          <a:p>
            <a:pPr>
              <a:defRPr/>
            </a:pPr>
            <a:fld id="{28CB5F40-B134-47EE-B8A1-0F01BBD64C78}" type="datetimeFigureOut">
              <a:rPr lang="en-US"/>
              <a:pPr>
                <a:defRPr/>
              </a:pPr>
              <a:t>5/11/2015</a:t>
            </a:fld>
            <a:endParaRPr lang="en-US"/>
          </a:p>
        </p:txBody>
      </p:sp>
      <p:sp>
        <p:nvSpPr>
          <p:cNvPr id="3" name="Footer Placeholder 4"/>
          <p:cNvSpPr>
            <a:spLocks noGrp="1"/>
          </p:cNvSpPr>
          <p:nvPr>
            <p:ph type="ftr" sz="quarter" idx="11"/>
          </p:nvPr>
        </p:nvSpPr>
        <p:spPr/>
        <p:txBody>
          <a:bodyPr/>
          <a:lstStyle>
            <a:lvl1pPr>
              <a:lnSpc>
                <a:spcPct val="90000"/>
              </a:lnSpc>
              <a:buClr>
                <a:srgbClr val="FF3300"/>
              </a:buClr>
              <a:defRPr b="1"/>
            </a:lvl1pPr>
          </a:lstStyle>
          <a:p>
            <a:pPr>
              <a:defRPr/>
            </a:pPr>
            <a:endParaRPr lang="en-US"/>
          </a:p>
        </p:txBody>
      </p:sp>
      <p:sp>
        <p:nvSpPr>
          <p:cNvPr id="4" name="Slide Number Placeholder 5"/>
          <p:cNvSpPr>
            <a:spLocks noGrp="1"/>
          </p:cNvSpPr>
          <p:nvPr>
            <p:ph type="sldNum" sz="quarter" idx="12"/>
          </p:nvPr>
        </p:nvSpPr>
        <p:spPr/>
        <p:txBody>
          <a:bodyPr/>
          <a:lstStyle>
            <a:lvl1pPr>
              <a:lnSpc>
                <a:spcPct val="90000"/>
              </a:lnSpc>
              <a:spcBef>
                <a:spcPct val="20000"/>
              </a:spcBef>
              <a:buClr>
                <a:srgbClr val="FF3300"/>
              </a:buClr>
              <a:defRPr b="1">
                <a:ea typeface="+mn-ea"/>
              </a:defRPr>
            </a:lvl1pPr>
          </a:lstStyle>
          <a:p>
            <a:pPr>
              <a:defRPr/>
            </a:pPr>
            <a:fld id="{DDE30DA7-F428-4B76-B4AA-0A297F44380E}" type="slidenum">
              <a:rPr lang="en-US"/>
              <a:pPr>
                <a:defRPr/>
              </a:pPr>
              <a:t>‹#›</a:t>
            </a:fld>
            <a:endParaRPr lang="en-US"/>
          </a:p>
        </p:txBody>
      </p:sp>
    </p:spTree>
    <p:extLst>
      <p:ext uri="{BB962C8B-B14F-4D97-AF65-F5344CB8AC3E}">
        <p14:creationId xmlns:p14="http://schemas.microsoft.com/office/powerpoint/2010/main" val="612762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nSpc>
                <a:spcPct val="90000"/>
              </a:lnSpc>
              <a:spcBef>
                <a:spcPct val="20000"/>
              </a:spcBef>
              <a:buClr>
                <a:srgbClr val="FF3300"/>
              </a:buClr>
              <a:defRPr b="1">
                <a:ea typeface="+mn-ea"/>
              </a:defRPr>
            </a:lvl1pPr>
          </a:lstStyle>
          <a:p>
            <a:pPr>
              <a:defRPr/>
            </a:pPr>
            <a:fld id="{C843DFBD-ED0A-4C55-B01F-23B3253D48F3}" type="datetimeFigureOut">
              <a:rPr lang="en-US"/>
              <a:pPr>
                <a:defRPr/>
              </a:pPr>
              <a:t>5/11/2015</a:t>
            </a:fld>
            <a:endParaRPr lang="en-US"/>
          </a:p>
        </p:txBody>
      </p:sp>
      <p:sp>
        <p:nvSpPr>
          <p:cNvPr id="6" name="Footer Placeholder 4"/>
          <p:cNvSpPr>
            <a:spLocks noGrp="1"/>
          </p:cNvSpPr>
          <p:nvPr>
            <p:ph type="ftr" sz="quarter" idx="11"/>
          </p:nvPr>
        </p:nvSpPr>
        <p:spPr/>
        <p:txBody>
          <a:bodyPr/>
          <a:lstStyle>
            <a:lvl1pPr>
              <a:lnSpc>
                <a:spcPct val="90000"/>
              </a:lnSpc>
              <a:buClr>
                <a:srgbClr val="FF3300"/>
              </a:buClr>
              <a:defRPr b="1"/>
            </a:lvl1pPr>
          </a:lstStyle>
          <a:p>
            <a:pPr>
              <a:defRPr/>
            </a:pPr>
            <a:endParaRPr lang="en-US"/>
          </a:p>
        </p:txBody>
      </p:sp>
      <p:sp>
        <p:nvSpPr>
          <p:cNvPr id="7" name="Slide Number Placeholder 5"/>
          <p:cNvSpPr>
            <a:spLocks noGrp="1"/>
          </p:cNvSpPr>
          <p:nvPr>
            <p:ph type="sldNum" sz="quarter" idx="12"/>
          </p:nvPr>
        </p:nvSpPr>
        <p:spPr/>
        <p:txBody>
          <a:bodyPr/>
          <a:lstStyle>
            <a:lvl1pPr>
              <a:lnSpc>
                <a:spcPct val="90000"/>
              </a:lnSpc>
              <a:spcBef>
                <a:spcPct val="20000"/>
              </a:spcBef>
              <a:buClr>
                <a:srgbClr val="FF3300"/>
              </a:buClr>
              <a:defRPr b="1">
                <a:ea typeface="+mn-ea"/>
              </a:defRPr>
            </a:lvl1pPr>
          </a:lstStyle>
          <a:p>
            <a:pPr>
              <a:defRPr/>
            </a:pPr>
            <a:fld id="{72459EF8-0A46-4BCE-95D3-047805F1732B}" type="slidenum">
              <a:rPr lang="en-US"/>
              <a:pPr>
                <a:defRPr/>
              </a:pPr>
              <a:t>‹#›</a:t>
            </a:fld>
            <a:endParaRPr lang="en-US"/>
          </a:p>
        </p:txBody>
      </p:sp>
    </p:spTree>
    <p:extLst>
      <p:ext uri="{BB962C8B-B14F-4D97-AF65-F5344CB8AC3E}">
        <p14:creationId xmlns:p14="http://schemas.microsoft.com/office/powerpoint/2010/main" val="11883304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nSpc>
                <a:spcPct val="90000"/>
              </a:lnSpc>
              <a:spcBef>
                <a:spcPct val="20000"/>
              </a:spcBef>
              <a:buClr>
                <a:srgbClr val="FF3300"/>
              </a:buClr>
              <a:defRPr b="1">
                <a:ea typeface="+mn-ea"/>
              </a:defRPr>
            </a:lvl1pPr>
          </a:lstStyle>
          <a:p>
            <a:pPr>
              <a:defRPr/>
            </a:pPr>
            <a:fld id="{9F7FD300-503E-41DE-9160-499716288349}" type="datetimeFigureOut">
              <a:rPr lang="en-US"/>
              <a:pPr>
                <a:defRPr/>
              </a:pPr>
              <a:t>5/11/2015</a:t>
            </a:fld>
            <a:endParaRPr lang="en-US"/>
          </a:p>
        </p:txBody>
      </p:sp>
      <p:sp>
        <p:nvSpPr>
          <p:cNvPr id="6" name="Footer Placeholder 4"/>
          <p:cNvSpPr>
            <a:spLocks noGrp="1"/>
          </p:cNvSpPr>
          <p:nvPr>
            <p:ph type="ftr" sz="quarter" idx="11"/>
          </p:nvPr>
        </p:nvSpPr>
        <p:spPr/>
        <p:txBody>
          <a:bodyPr/>
          <a:lstStyle>
            <a:lvl1pPr>
              <a:lnSpc>
                <a:spcPct val="90000"/>
              </a:lnSpc>
              <a:buClr>
                <a:srgbClr val="FF3300"/>
              </a:buClr>
              <a:defRPr b="1"/>
            </a:lvl1pPr>
          </a:lstStyle>
          <a:p>
            <a:pPr>
              <a:defRPr/>
            </a:pPr>
            <a:endParaRPr lang="en-US"/>
          </a:p>
        </p:txBody>
      </p:sp>
      <p:sp>
        <p:nvSpPr>
          <p:cNvPr id="7" name="Slide Number Placeholder 5"/>
          <p:cNvSpPr>
            <a:spLocks noGrp="1"/>
          </p:cNvSpPr>
          <p:nvPr>
            <p:ph type="sldNum" sz="quarter" idx="12"/>
          </p:nvPr>
        </p:nvSpPr>
        <p:spPr/>
        <p:txBody>
          <a:bodyPr/>
          <a:lstStyle>
            <a:lvl1pPr>
              <a:lnSpc>
                <a:spcPct val="90000"/>
              </a:lnSpc>
              <a:spcBef>
                <a:spcPct val="20000"/>
              </a:spcBef>
              <a:buClr>
                <a:srgbClr val="FF3300"/>
              </a:buClr>
              <a:defRPr b="1">
                <a:ea typeface="+mn-ea"/>
              </a:defRPr>
            </a:lvl1pPr>
          </a:lstStyle>
          <a:p>
            <a:pPr>
              <a:defRPr/>
            </a:pPr>
            <a:fld id="{81AC0F84-DC78-411D-81B8-A157388D0462}" type="slidenum">
              <a:rPr lang="en-US"/>
              <a:pPr>
                <a:defRPr/>
              </a:pPr>
              <a:t>‹#›</a:t>
            </a:fld>
            <a:endParaRPr lang="en-US"/>
          </a:p>
        </p:txBody>
      </p:sp>
    </p:spTree>
    <p:extLst>
      <p:ext uri="{BB962C8B-B14F-4D97-AF65-F5344CB8AC3E}">
        <p14:creationId xmlns:p14="http://schemas.microsoft.com/office/powerpoint/2010/main" val="27106198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nSpc>
                <a:spcPct val="90000"/>
              </a:lnSpc>
              <a:spcBef>
                <a:spcPct val="20000"/>
              </a:spcBef>
              <a:buClr>
                <a:srgbClr val="FF3300"/>
              </a:buClr>
              <a:defRPr b="1">
                <a:ea typeface="+mn-ea"/>
              </a:defRPr>
            </a:lvl1pPr>
          </a:lstStyle>
          <a:p>
            <a:pPr>
              <a:defRPr/>
            </a:pPr>
            <a:fld id="{9CA27506-2D1F-47EC-AEA4-428DFE591BFC}" type="datetimeFigureOut">
              <a:rPr lang="en-US"/>
              <a:pPr>
                <a:defRPr/>
              </a:pPr>
              <a:t>5/11/2015</a:t>
            </a:fld>
            <a:endParaRPr lang="en-US"/>
          </a:p>
        </p:txBody>
      </p:sp>
      <p:sp>
        <p:nvSpPr>
          <p:cNvPr id="5" name="Footer Placeholder 4"/>
          <p:cNvSpPr>
            <a:spLocks noGrp="1"/>
          </p:cNvSpPr>
          <p:nvPr>
            <p:ph type="ftr" sz="quarter" idx="11"/>
          </p:nvPr>
        </p:nvSpPr>
        <p:spPr/>
        <p:txBody>
          <a:bodyPr/>
          <a:lstStyle>
            <a:lvl1pPr>
              <a:lnSpc>
                <a:spcPct val="90000"/>
              </a:lnSpc>
              <a:buClr>
                <a:srgbClr val="FF3300"/>
              </a:buClr>
              <a:defRPr b="1"/>
            </a:lvl1pPr>
          </a:lstStyle>
          <a:p>
            <a:pPr>
              <a:defRPr/>
            </a:pPr>
            <a:endParaRPr lang="en-US"/>
          </a:p>
        </p:txBody>
      </p:sp>
      <p:sp>
        <p:nvSpPr>
          <p:cNvPr id="6" name="Slide Number Placeholder 5"/>
          <p:cNvSpPr>
            <a:spLocks noGrp="1"/>
          </p:cNvSpPr>
          <p:nvPr>
            <p:ph type="sldNum" sz="quarter" idx="12"/>
          </p:nvPr>
        </p:nvSpPr>
        <p:spPr/>
        <p:txBody>
          <a:bodyPr/>
          <a:lstStyle>
            <a:lvl1pPr>
              <a:lnSpc>
                <a:spcPct val="90000"/>
              </a:lnSpc>
              <a:spcBef>
                <a:spcPct val="20000"/>
              </a:spcBef>
              <a:buClr>
                <a:srgbClr val="FF3300"/>
              </a:buClr>
              <a:defRPr b="1">
                <a:ea typeface="+mn-ea"/>
              </a:defRPr>
            </a:lvl1pPr>
          </a:lstStyle>
          <a:p>
            <a:pPr>
              <a:defRPr/>
            </a:pPr>
            <a:fld id="{BE923B45-063E-4599-AC0C-2896D4A7151D}" type="slidenum">
              <a:rPr lang="en-US"/>
              <a:pPr>
                <a:defRPr/>
              </a:pPr>
              <a:t>‹#›</a:t>
            </a:fld>
            <a:endParaRPr lang="en-US"/>
          </a:p>
        </p:txBody>
      </p:sp>
    </p:spTree>
    <p:extLst>
      <p:ext uri="{BB962C8B-B14F-4D97-AF65-F5344CB8AC3E}">
        <p14:creationId xmlns:p14="http://schemas.microsoft.com/office/powerpoint/2010/main" val="622939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E4250F8-5626-472F-B310-02B8A11EB0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6276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nSpc>
                <a:spcPct val="90000"/>
              </a:lnSpc>
              <a:spcBef>
                <a:spcPct val="20000"/>
              </a:spcBef>
              <a:buClr>
                <a:srgbClr val="FF3300"/>
              </a:buClr>
              <a:defRPr b="1">
                <a:ea typeface="+mn-ea"/>
              </a:defRPr>
            </a:lvl1pPr>
          </a:lstStyle>
          <a:p>
            <a:pPr>
              <a:defRPr/>
            </a:pPr>
            <a:fld id="{105AB00D-E4B3-40DE-B1CF-833E31E2107C}" type="datetimeFigureOut">
              <a:rPr lang="en-US"/>
              <a:pPr>
                <a:defRPr/>
              </a:pPr>
              <a:t>5/11/2015</a:t>
            </a:fld>
            <a:endParaRPr lang="en-US"/>
          </a:p>
        </p:txBody>
      </p:sp>
      <p:sp>
        <p:nvSpPr>
          <p:cNvPr id="5" name="Footer Placeholder 4"/>
          <p:cNvSpPr>
            <a:spLocks noGrp="1"/>
          </p:cNvSpPr>
          <p:nvPr>
            <p:ph type="ftr" sz="quarter" idx="11"/>
          </p:nvPr>
        </p:nvSpPr>
        <p:spPr/>
        <p:txBody>
          <a:bodyPr/>
          <a:lstStyle>
            <a:lvl1pPr>
              <a:lnSpc>
                <a:spcPct val="90000"/>
              </a:lnSpc>
              <a:buClr>
                <a:srgbClr val="FF3300"/>
              </a:buClr>
              <a:defRPr b="1"/>
            </a:lvl1pPr>
          </a:lstStyle>
          <a:p>
            <a:pPr>
              <a:defRPr/>
            </a:pPr>
            <a:endParaRPr lang="en-US"/>
          </a:p>
        </p:txBody>
      </p:sp>
      <p:sp>
        <p:nvSpPr>
          <p:cNvPr id="6" name="Slide Number Placeholder 5"/>
          <p:cNvSpPr>
            <a:spLocks noGrp="1"/>
          </p:cNvSpPr>
          <p:nvPr>
            <p:ph type="sldNum" sz="quarter" idx="12"/>
          </p:nvPr>
        </p:nvSpPr>
        <p:spPr/>
        <p:txBody>
          <a:bodyPr/>
          <a:lstStyle>
            <a:lvl1pPr>
              <a:lnSpc>
                <a:spcPct val="90000"/>
              </a:lnSpc>
              <a:spcBef>
                <a:spcPct val="20000"/>
              </a:spcBef>
              <a:buClr>
                <a:srgbClr val="FF3300"/>
              </a:buClr>
              <a:defRPr b="1">
                <a:ea typeface="+mn-ea"/>
              </a:defRPr>
            </a:lvl1pPr>
          </a:lstStyle>
          <a:p>
            <a:pPr>
              <a:defRPr/>
            </a:pPr>
            <a:fld id="{7B57B8A1-6A3B-4CAC-82D7-782506C8E675}" type="slidenum">
              <a:rPr lang="en-US"/>
              <a:pPr>
                <a:defRPr/>
              </a:pPr>
              <a:t>‹#›</a:t>
            </a:fld>
            <a:endParaRPr lang="en-US"/>
          </a:p>
        </p:txBody>
      </p:sp>
    </p:spTree>
    <p:extLst>
      <p:ext uri="{BB962C8B-B14F-4D97-AF65-F5344CB8AC3E}">
        <p14:creationId xmlns:p14="http://schemas.microsoft.com/office/powerpoint/2010/main" val="505280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lnSpc>
                <a:spcPct val="90000"/>
              </a:lnSpc>
              <a:spcBef>
                <a:spcPct val="20000"/>
              </a:spcBef>
              <a:buClr>
                <a:srgbClr val="FF3300"/>
              </a:buClr>
              <a:defRPr b="1">
                <a:ea typeface="+mn-ea"/>
              </a:defRPr>
            </a:lvl1pPr>
          </a:lstStyle>
          <a:p>
            <a:pPr>
              <a:defRPr/>
            </a:pPr>
            <a:fld id="{34B4EFC4-2279-4B56-A8CA-2251281DED42}" type="datetimeFigureOut">
              <a:rPr lang="en-US"/>
              <a:pPr>
                <a:defRPr/>
              </a:pPr>
              <a:t>5/11/2015</a:t>
            </a:fld>
            <a:endParaRPr lang="en-US"/>
          </a:p>
        </p:txBody>
      </p:sp>
      <p:sp>
        <p:nvSpPr>
          <p:cNvPr id="5" name="Footer Placeholder 4"/>
          <p:cNvSpPr>
            <a:spLocks noGrp="1"/>
          </p:cNvSpPr>
          <p:nvPr>
            <p:ph type="ftr" sz="quarter" idx="11"/>
          </p:nvPr>
        </p:nvSpPr>
        <p:spPr/>
        <p:txBody>
          <a:bodyPr/>
          <a:lstStyle>
            <a:lvl1pPr>
              <a:lnSpc>
                <a:spcPct val="90000"/>
              </a:lnSpc>
              <a:buClr>
                <a:srgbClr val="FF3300"/>
              </a:buClr>
              <a:defRPr b="1"/>
            </a:lvl1pPr>
          </a:lstStyle>
          <a:p>
            <a:pPr>
              <a:defRPr/>
            </a:pPr>
            <a:endParaRPr lang="en-US"/>
          </a:p>
        </p:txBody>
      </p:sp>
      <p:sp>
        <p:nvSpPr>
          <p:cNvPr id="6" name="Slide Number Placeholder 5"/>
          <p:cNvSpPr>
            <a:spLocks noGrp="1"/>
          </p:cNvSpPr>
          <p:nvPr>
            <p:ph type="sldNum" sz="quarter" idx="12"/>
          </p:nvPr>
        </p:nvSpPr>
        <p:spPr/>
        <p:txBody>
          <a:bodyPr/>
          <a:lstStyle>
            <a:lvl1pPr>
              <a:lnSpc>
                <a:spcPct val="90000"/>
              </a:lnSpc>
              <a:spcBef>
                <a:spcPct val="20000"/>
              </a:spcBef>
              <a:buClr>
                <a:srgbClr val="FF3300"/>
              </a:buClr>
              <a:defRPr b="1">
                <a:ea typeface="+mn-ea"/>
              </a:defRPr>
            </a:lvl1pPr>
          </a:lstStyle>
          <a:p>
            <a:pPr>
              <a:defRPr/>
            </a:pPr>
            <a:fld id="{A68C28DB-1E9D-4598-B75C-389D33E60568}" type="slidenum">
              <a:rPr lang="en-US"/>
              <a:pPr>
                <a:defRPr/>
              </a:pPr>
              <a:t>‹#›</a:t>
            </a:fld>
            <a:endParaRPr lang="en-US"/>
          </a:p>
        </p:txBody>
      </p:sp>
    </p:spTree>
    <p:extLst>
      <p:ext uri="{BB962C8B-B14F-4D97-AF65-F5344CB8AC3E}">
        <p14:creationId xmlns:p14="http://schemas.microsoft.com/office/powerpoint/2010/main" val="8295851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0E0F3-56B7-47C7-9F16-2AD0AA6C89A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644495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76708E-BA15-4C43-ADC3-0F5FA2BD4D3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33661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F9A7CC-72EF-420E-A079-BCEB6324D4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205800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5DE32E-1F01-49E0-B0E2-6605123E41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84288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CD51BF-760E-4D42-A9FF-D7EB7C11518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97253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40EE7D5-BF5B-4264-88E1-2F6656B9B2B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72619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BA6F79D-E094-4CF1-9D0C-F5E51D0E081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343179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55A2C4-9CC0-4384-9C66-E80E4668AFA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3402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C57C87-AB97-4C23-8988-86E912F52B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1207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B23D40-BD5B-4240-A70B-7130036665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13850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81B579-68FC-4A29-9D06-7B429D9ED9C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46352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F5D59-D172-462F-8566-5C327106777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205882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7707EA-A342-42CA-BAF7-1561317A980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176405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rgbClr val="000000"/>
                </a:solidFill>
              </a:defRPr>
            </a:lvl1pPr>
          </a:lstStyle>
          <a:p>
            <a:pPr>
              <a:defRPr/>
            </a:pPr>
            <a:fld id="{2FABCFF1-A3BE-4C83-BBF5-EC526A81CA31}" type="slidenum">
              <a:rPr lang="en-US"/>
              <a:pPr>
                <a:defRPr/>
              </a:pPr>
              <a:t>‹#›</a:t>
            </a:fld>
            <a:endParaRPr lang="en-US"/>
          </a:p>
        </p:txBody>
      </p:sp>
    </p:spTree>
    <p:extLst>
      <p:ext uri="{BB962C8B-B14F-4D97-AF65-F5344CB8AC3E}">
        <p14:creationId xmlns:p14="http://schemas.microsoft.com/office/powerpoint/2010/main" val="41098127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nSpc>
                <a:spcPct val="90000"/>
              </a:lnSpc>
              <a:buClr>
                <a:srgbClr val="FF3300"/>
              </a:buClr>
              <a:defRPr b="1"/>
            </a:lvl1pPr>
          </a:lstStyle>
          <a:p>
            <a:pPr>
              <a:defRPr/>
            </a:pPr>
            <a:fld id="{5055D930-A69F-4256-BE17-E97E605AC053}" type="datetimeFigureOut">
              <a:rPr lang="en-US"/>
              <a:pPr>
                <a:defRPr/>
              </a:pPr>
              <a:t>5/11/2015</a:t>
            </a:fld>
            <a:endParaRPr lang="en-US"/>
          </a:p>
        </p:txBody>
      </p:sp>
      <p:sp>
        <p:nvSpPr>
          <p:cNvPr id="5"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45B07C10-DA3E-4262-B1BA-51D76F2E346E}" type="slidenum">
              <a:rPr lang="en-US"/>
              <a:pPr>
                <a:defRPr/>
              </a:pPr>
              <a:t>‹#›</a:t>
            </a:fld>
            <a:endParaRPr lang="en-US"/>
          </a:p>
        </p:txBody>
      </p:sp>
    </p:spTree>
    <p:extLst>
      <p:ext uri="{BB962C8B-B14F-4D97-AF65-F5344CB8AC3E}">
        <p14:creationId xmlns:p14="http://schemas.microsoft.com/office/powerpoint/2010/main" val="21246154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nSpc>
                <a:spcPct val="90000"/>
              </a:lnSpc>
              <a:buClr>
                <a:srgbClr val="FF3300"/>
              </a:buClr>
              <a:defRPr b="1"/>
            </a:lvl1pPr>
          </a:lstStyle>
          <a:p>
            <a:pPr>
              <a:defRPr/>
            </a:pPr>
            <a:fld id="{26CB88A6-39DA-4011-9217-96E71A349B9F}" type="datetimeFigureOut">
              <a:rPr lang="en-US"/>
              <a:pPr>
                <a:defRPr/>
              </a:pPr>
              <a:t>5/11/2015</a:t>
            </a:fld>
            <a:endParaRPr lang="en-US"/>
          </a:p>
        </p:txBody>
      </p:sp>
      <p:sp>
        <p:nvSpPr>
          <p:cNvPr id="5"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F240209A-5E3D-4693-B724-932DA8A230E1}" type="slidenum">
              <a:rPr lang="en-US"/>
              <a:pPr>
                <a:defRPr/>
              </a:pPr>
              <a:t>‹#›</a:t>
            </a:fld>
            <a:endParaRPr lang="en-US"/>
          </a:p>
        </p:txBody>
      </p:sp>
    </p:spTree>
    <p:extLst>
      <p:ext uri="{BB962C8B-B14F-4D97-AF65-F5344CB8AC3E}">
        <p14:creationId xmlns:p14="http://schemas.microsoft.com/office/powerpoint/2010/main" val="32268934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nSpc>
                <a:spcPct val="90000"/>
              </a:lnSpc>
              <a:buClr>
                <a:srgbClr val="FF3300"/>
              </a:buClr>
              <a:defRPr b="1"/>
            </a:lvl1pPr>
          </a:lstStyle>
          <a:p>
            <a:pPr>
              <a:defRPr/>
            </a:pPr>
            <a:fld id="{FC21E63B-5B6B-4FA6-AAC7-1F283BF34499}" type="datetimeFigureOut">
              <a:rPr lang="en-US"/>
              <a:pPr>
                <a:defRPr/>
              </a:pPr>
              <a:t>5/11/2015</a:t>
            </a:fld>
            <a:endParaRPr lang="en-US"/>
          </a:p>
        </p:txBody>
      </p:sp>
      <p:sp>
        <p:nvSpPr>
          <p:cNvPr id="5"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3E86BD6F-8F48-4772-BCC8-8AC9EA9C7472}" type="slidenum">
              <a:rPr lang="en-US"/>
              <a:pPr>
                <a:defRPr/>
              </a:pPr>
              <a:t>‹#›</a:t>
            </a:fld>
            <a:endParaRPr lang="en-US"/>
          </a:p>
        </p:txBody>
      </p:sp>
    </p:spTree>
    <p:extLst>
      <p:ext uri="{BB962C8B-B14F-4D97-AF65-F5344CB8AC3E}">
        <p14:creationId xmlns:p14="http://schemas.microsoft.com/office/powerpoint/2010/main" val="5740397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nSpc>
                <a:spcPct val="90000"/>
              </a:lnSpc>
              <a:buClr>
                <a:srgbClr val="FF3300"/>
              </a:buClr>
              <a:defRPr b="1"/>
            </a:lvl1pPr>
          </a:lstStyle>
          <a:p>
            <a:pPr>
              <a:defRPr/>
            </a:pPr>
            <a:fld id="{7728A3BC-9B7A-424D-8FB4-072F01B3CF99}" type="datetimeFigureOut">
              <a:rPr lang="en-US"/>
              <a:pPr>
                <a:defRPr/>
              </a:pPr>
              <a:t>5/11/2015</a:t>
            </a:fld>
            <a:endParaRPr lang="en-US"/>
          </a:p>
        </p:txBody>
      </p:sp>
      <p:sp>
        <p:nvSpPr>
          <p:cNvPr id="6"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307C81A6-8095-4974-A47C-F6606E4CF4D9}" type="slidenum">
              <a:rPr lang="en-US"/>
              <a:pPr>
                <a:defRPr/>
              </a:pPr>
              <a:t>‹#›</a:t>
            </a:fld>
            <a:endParaRPr lang="en-US"/>
          </a:p>
        </p:txBody>
      </p:sp>
    </p:spTree>
    <p:extLst>
      <p:ext uri="{BB962C8B-B14F-4D97-AF65-F5344CB8AC3E}">
        <p14:creationId xmlns:p14="http://schemas.microsoft.com/office/powerpoint/2010/main" val="26719513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nSpc>
                <a:spcPct val="90000"/>
              </a:lnSpc>
              <a:buClr>
                <a:srgbClr val="FF3300"/>
              </a:buClr>
              <a:defRPr b="1"/>
            </a:lvl1pPr>
          </a:lstStyle>
          <a:p>
            <a:pPr>
              <a:defRPr/>
            </a:pPr>
            <a:fld id="{9703E99C-121C-4260-9AF5-E8E758705F05}" type="datetimeFigureOut">
              <a:rPr lang="en-US"/>
              <a:pPr>
                <a:defRPr/>
              </a:pPr>
              <a:t>5/11/2015</a:t>
            </a:fld>
            <a:endParaRPr lang="en-US"/>
          </a:p>
        </p:txBody>
      </p:sp>
      <p:sp>
        <p:nvSpPr>
          <p:cNvPr id="8"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9"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2BBE6395-EBF4-47A8-89E4-BBD58ADF6D61}" type="slidenum">
              <a:rPr lang="en-US"/>
              <a:pPr>
                <a:defRPr/>
              </a:pPr>
              <a:t>‹#›</a:t>
            </a:fld>
            <a:endParaRPr lang="en-US"/>
          </a:p>
        </p:txBody>
      </p:sp>
    </p:spTree>
    <p:extLst>
      <p:ext uri="{BB962C8B-B14F-4D97-AF65-F5344CB8AC3E}">
        <p14:creationId xmlns:p14="http://schemas.microsoft.com/office/powerpoint/2010/main" val="1489183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028036-5D19-43EA-8943-7A8E0F3776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23195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nSpc>
                <a:spcPct val="90000"/>
              </a:lnSpc>
              <a:buClr>
                <a:srgbClr val="FF3300"/>
              </a:buClr>
              <a:defRPr b="1"/>
            </a:lvl1pPr>
          </a:lstStyle>
          <a:p>
            <a:pPr>
              <a:defRPr/>
            </a:pPr>
            <a:fld id="{9A7943C5-8D34-4F5A-8C3F-546DC0D66C7B}" type="datetimeFigureOut">
              <a:rPr lang="en-US"/>
              <a:pPr>
                <a:defRPr/>
              </a:pPr>
              <a:t>5/11/2015</a:t>
            </a:fld>
            <a:endParaRPr lang="en-US"/>
          </a:p>
        </p:txBody>
      </p:sp>
      <p:sp>
        <p:nvSpPr>
          <p:cNvPr id="4"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C9EF246B-C533-4B86-AAB6-8A8886EE112B}" type="slidenum">
              <a:rPr lang="en-US"/>
              <a:pPr>
                <a:defRPr/>
              </a:pPr>
              <a:t>‹#›</a:t>
            </a:fld>
            <a:endParaRPr lang="en-US"/>
          </a:p>
        </p:txBody>
      </p:sp>
    </p:spTree>
    <p:extLst>
      <p:ext uri="{BB962C8B-B14F-4D97-AF65-F5344CB8AC3E}">
        <p14:creationId xmlns:p14="http://schemas.microsoft.com/office/powerpoint/2010/main" val="20819149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buClr>
                <a:srgbClr val="FF3300"/>
              </a:buClr>
              <a:defRPr b="1"/>
            </a:lvl1pPr>
          </a:lstStyle>
          <a:p>
            <a:pPr>
              <a:defRPr/>
            </a:pPr>
            <a:fld id="{045CED33-F3DE-4D8B-8D6E-846F4054A77B}" type="datetimeFigureOut">
              <a:rPr lang="en-US"/>
              <a:pPr>
                <a:defRPr/>
              </a:pPr>
              <a:t>5/11/2015</a:t>
            </a:fld>
            <a:endParaRPr lang="en-US"/>
          </a:p>
        </p:txBody>
      </p:sp>
      <p:sp>
        <p:nvSpPr>
          <p:cNvPr id="3"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318350A1-77E1-4990-9B61-622F72198732}" type="slidenum">
              <a:rPr lang="en-US"/>
              <a:pPr>
                <a:defRPr/>
              </a:pPr>
              <a:t>‹#›</a:t>
            </a:fld>
            <a:endParaRPr lang="en-US"/>
          </a:p>
        </p:txBody>
      </p:sp>
    </p:spTree>
    <p:extLst>
      <p:ext uri="{BB962C8B-B14F-4D97-AF65-F5344CB8AC3E}">
        <p14:creationId xmlns:p14="http://schemas.microsoft.com/office/powerpoint/2010/main" val="7410451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nSpc>
                <a:spcPct val="90000"/>
              </a:lnSpc>
              <a:buClr>
                <a:srgbClr val="FF3300"/>
              </a:buClr>
              <a:defRPr b="1"/>
            </a:lvl1pPr>
          </a:lstStyle>
          <a:p>
            <a:pPr>
              <a:defRPr/>
            </a:pPr>
            <a:fld id="{BABF7271-566D-4B57-B478-C3BD69864C61}" type="datetimeFigureOut">
              <a:rPr lang="en-US"/>
              <a:pPr>
                <a:defRPr/>
              </a:pPr>
              <a:t>5/11/2015</a:t>
            </a:fld>
            <a:endParaRPr lang="en-US"/>
          </a:p>
        </p:txBody>
      </p:sp>
      <p:sp>
        <p:nvSpPr>
          <p:cNvPr id="6"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FE255DF5-7E1D-4764-8833-92BCDEAE7F18}" type="slidenum">
              <a:rPr lang="en-US"/>
              <a:pPr>
                <a:defRPr/>
              </a:pPr>
              <a:t>‹#›</a:t>
            </a:fld>
            <a:endParaRPr lang="en-US"/>
          </a:p>
        </p:txBody>
      </p:sp>
    </p:spTree>
    <p:extLst>
      <p:ext uri="{BB962C8B-B14F-4D97-AF65-F5344CB8AC3E}">
        <p14:creationId xmlns:p14="http://schemas.microsoft.com/office/powerpoint/2010/main" val="6489811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nSpc>
                <a:spcPct val="90000"/>
              </a:lnSpc>
              <a:buClr>
                <a:srgbClr val="FF3300"/>
              </a:buClr>
              <a:defRPr b="1"/>
            </a:lvl1pPr>
          </a:lstStyle>
          <a:p>
            <a:pPr>
              <a:defRPr/>
            </a:pPr>
            <a:fld id="{E536CF72-2FC4-4D2C-AD39-78FB9C27AD43}" type="datetimeFigureOut">
              <a:rPr lang="en-US"/>
              <a:pPr>
                <a:defRPr/>
              </a:pPr>
              <a:t>5/11/2015</a:t>
            </a:fld>
            <a:endParaRPr lang="en-US"/>
          </a:p>
        </p:txBody>
      </p:sp>
      <p:sp>
        <p:nvSpPr>
          <p:cNvPr id="6"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7BD12B9D-22E9-4357-9B72-3EFE11C655C6}" type="slidenum">
              <a:rPr lang="en-US"/>
              <a:pPr>
                <a:defRPr/>
              </a:pPr>
              <a:t>‹#›</a:t>
            </a:fld>
            <a:endParaRPr lang="en-US"/>
          </a:p>
        </p:txBody>
      </p:sp>
    </p:spTree>
    <p:extLst>
      <p:ext uri="{BB962C8B-B14F-4D97-AF65-F5344CB8AC3E}">
        <p14:creationId xmlns:p14="http://schemas.microsoft.com/office/powerpoint/2010/main" val="41561102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nSpc>
                <a:spcPct val="90000"/>
              </a:lnSpc>
              <a:buClr>
                <a:srgbClr val="FF3300"/>
              </a:buClr>
              <a:defRPr b="1"/>
            </a:lvl1pPr>
          </a:lstStyle>
          <a:p>
            <a:pPr>
              <a:defRPr/>
            </a:pPr>
            <a:fld id="{0A16E431-8860-42FF-8A66-45FB5CEFC643}" type="datetimeFigureOut">
              <a:rPr lang="en-US"/>
              <a:pPr>
                <a:defRPr/>
              </a:pPr>
              <a:t>5/11/2015</a:t>
            </a:fld>
            <a:endParaRPr lang="en-US"/>
          </a:p>
        </p:txBody>
      </p:sp>
      <p:sp>
        <p:nvSpPr>
          <p:cNvPr id="5"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3A9C75B2-4137-4123-8666-1C279E1F7BC3}" type="slidenum">
              <a:rPr lang="en-US"/>
              <a:pPr>
                <a:defRPr/>
              </a:pPr>
              <a:t>‹#›</a:t>
            </a:fld>
            <a:endParaRPr lang="en-US"/>
          </a:p>
        </p:txBody>
      </p:sp>
    </p:spTree>
    <p:extLst>
      <p:ext uri="{BB962C8B-B14F-4D97-AF65-F5344CB8AC3E}">
        <p14:creationId xmlns:p14="http://schemas.microsoft.com/office/powerpoint/2010/main" val="36226541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nSpc>
                <a:spcPct val="90000"/>
              </a:lnSpc>
              <a:buClr>
                <a:srgbClr val="FF3300"/>
              </a:buClr>
              <a:defRPr b="1"/>
            </a:lvl1pPr>
          </a:lstStyle>
          <a:p>
            <a:pPr>
              <a:defRPr/>
            </a:pPr>
            <a:fld id="{FA1D8E02-F8D5-46BA-858D-8288F78F8BE0}" type="datetimeFigureOut">
              <a:rPr lang="en-US"/>
              <a:pPr>
                <a:defRPr/>
              </a:pPr>
              <a:t>5/11/2015</a:t>
            </a:fld>
            <a:endParaRPr lang="en-US"/>
          </a:p>
        </p:txBody>
      </p:sp>
      <p:sp>
        <p:nvSpPr>
          <p:cNvPr id="5"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F7AE0B85-4BAC-47C3-8A54-0BB55FEB5F9F}" type="slidenum">
              <a:rPr lang="en-US"/>
              <a:pPr>
                <a:defRPr/>
              </a:pPr>
              <a:t>‹#›</a:t>
            </a:fld>
            <a:endParaRPr lang="en-US"/>
          </a:p>
        </p:txBody>
      </p:sp>
    </p:spTree>
    <p:extLst>
      <p:ext uri="{BB962C8B-B14F-4D97-AF65-F5344CB8AC3E}">
        <p14:creationId xmlns:p14="http://schemas.microsoft.com/office/powerpoint/2010/main" val="9157516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nSpc>
                <a:spcPct val="90000"/>
              </a:lnSpc>
              <a:buClr>
                <a:srgbClr val="FF3300"/>
              </a:buClr>
              <a:defRPr b="1"/>
            </a:lvl1pPr>
          </a:lstStyle>
          <a:p>
            <a:pPr>
              <a:defRPr/>
            </a:pPr>
            <a:fld id="{22E4D93C-17DE-41F8-B449-A6DE5282B546}" type="datetimeFigureOut">
              <a:rPr lang="en-US"/>
              <a:pPr>
                <a:defRPr/>
              </a:pPr>
              <a:t>5/11/2015</a:t>
            </a:fld>
            <a:endParaRPr lang="en-US"/>
          </a:p>
        </p:txBody>
      </p:sp>
      <p:sp>
        <p:nvSpPr>
          <p:cNvPr id="6" name="Rectangle 5"/>
          <p:cNvSpPr>
            <a:spLocks noGrp="1" noChangeArrowheads="1"/>
          </p:cNvSpPr>
          <p:nvPr>
            <p:ph type="ftr" sz="quarter" idx="11"/>
          </p:nvPr>
        </p:nvSpPr>
        <p:spPr/>
        <p:txBody>
          <a:bodyPr/>
          <a:lstStyle>
            <a:lvl1pPr>
              <a:lnSpc>
                <a:spcPct val="90000"/>
              </a:lnSpc>
              <a:buClr>
                <a:srgbClr val="FF3300"/>
              </a:buClr>
              <a:defRPr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buClr>
                <a:srgbClr val="FF3300"/>
              </a:buClr>
              <a:defRPr b="1"/>
            </a:lvl1pPr>
          </a:lstStyle>
          <a:p>
            <a:pPr>
              <a:defRPr/>
            </a:pPr>
            <a:fld id="{D167F986-70D1-4035-AD11-944924D4C2F0}" type="slidenum">
              <a:rPr lang="en-US"/>
              <a:pPr>
                <a:defRPr/>
              </a:pPr>
              <a:t>‹#›</a:t>
            </a:fld>
            <a:endParaRPr lang="en-US"/>
          </a:p>
        </p:txBody>
      </p:sp>
    </p:spTree>
    <p:extLst>
      <p:ext uri="{BB962C8B-B14F-4D97-AF65-F5344CB8AC3E}">
        <p14:creationId xmlns:p14="http://schemas.microsoft.com/office/powerpoint/2010/main" val="25104698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4"/>
          <p:cNvSpPr>
            <a:spLocks noGrp="1" noChangeArrowheads="1"/>
          </p:cNvSpPr>
          <p:nvPr>
            <p:ph type="dt" sz="half" idx="10"/>
          </p:nvPr>
        </p:nvSpPr>
        <p:spPr/>
        <p:txBody>
          <a:bodyPr/>
          <a:lstStyle>
            <a:lvl1pPr>
              <a:lnSpc>
                <a:spcPct val="90000"/>
              </a:lnSpc>
              <a:spcBef>
                <a:spcPct val="20000"/>
              </a:spcBef>
              <a:buClr>
                <a:srgbClr val="FF3300"/>
              </a:buClr>
              <a:defRPr b="1"/>
            </a:lvl1pPr>
          </a:lstStyle>
          <a:p>
            <a:pPr>
              <a:defRPr/>
            </a:pPr>
            <a:endParaRPr lang="fr-FR" altLang="fr-FR"/>
          </a:p>
        </p:txBody>
      </p:sp>
      <p:sp>
        <p:nvSpPr>
          <p:cNvPr id="5" name="Rectangle 5"/>
          <p:cNvSpPr>
            <a:spLocks noGrp="1" noChangeArrowheads="1"/>
          </p:cNvSpPr>
          <p:nvPr>
            <p:ph type="ftr" sz="quarter" idx="11"/>
          </p:nvPr>
        </p:nvSpPr>
        <p:spPr/>
        <p:txBody>
          <a:bodyPr/>
          <a:lstStyle>
            <a:lvl1pPr>
              <a:lnSpc>
                <a:spcPct val="90000"/>
              </a:lnSpc>
              <a:spcBef>
                <a:spcPct val="20000"/>
              </a:spcBef>
              <a:buClr>
                <a:srgbClr val="FF3300"/>
              </a:buClr>
              <a:defRPr b="1"/>
            </a:lvl1pPr>
          </a:lstStyle>
          <a:p>
            <a:pPr>
              <a:defRPr/>
            </a:pPr>
            <a:endParaRPr lang="fr-FR" altLang="fr-FR"/>
          </a:p>
        </p:txBody>
      </p:sp>
      <p:sp>
        <p:nvSpPr>
          <p:cNvPr id="6" name="Rectangle 6"/>
          <p:cNvSpPr>
            <a:spLocks noGrp="1" noChangeArrowheads="1"/>
          </p:cNvSpPr>
          <p:nvPr>
            <p:ph type="sldNum" sz="quarter" idx="12"/>
          </p:nvPr>
        </p:nvSpPr>
        <p:spPr/>
        <p:txBody>
          <a:bodyPr/>
          <a:lstStyle>
            <a:lvl1pPr>
              <a:lnSpc>
                <a:spcPct val="90000"/>
              </a:lnSpc>
              <a:spcBef>
                <a:spcPct val="20000"/>
              </a:spcBef>
              <a:buClr>
                <a:srgbClr val="FF3300"/>
              </a:buClr>
              <a:defRPr b="1"/>
            </a:lvl1pPr>
          </a:lstStyle>
          <a:p>
            <a:pPr>
              <a:defRPr/>
            </a:pPr>
            <a:fld id="{7E9ECDAA-9E64-4891-8FAE-0FC66ABF1142}" type="slidenum">
              <a:rPr lang="fr-FR" altLang="fr-FR"/>
              <a:pPr>
                <a:defRPr/>
              </a:pPr>
              <a:t>‹#›</a:t>
            </a:fld>
            <a:endParaRPr lang="fr-FR" altLang="fr-FR"/>
          </a:p>
        </p:txBody>
      </p:sp>
    </p:spTree>
    <p:extLst>
      <p:ext uri="{BB962C8B-B14F-4D97-AF65-F5344CB8AC3E}">
        <p14:creationId xmlns:p14="http://schemas.microsoft.com/office/powerpoint/2010/main" val="28657707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a:lnSpc>
                <a:spcPct val="90000"/>
              </a:lnSpc>
              <a:spcBef>
                <a:spcPct val="20000"/>
              </a:spcBef>
              <a:buClr>
                <a:srgbClr val="FF3300"/>
              </a:buClr>
              <a:defRPr b="1"/>
            </a:lvl1pPr>
          </a:lstStyle>
          <a:p>
            <a:pPr>
              <a:defRPr/>
            </a:pPr>
            <a:endParaRPr lang="fr-FR" altLang="fr-FR"/>
          </a:p>
        </p:txBody>
      </p:sp>
      <p:sp>
        <p:nvSpPr>
          <p:cNvPr id="5" name="Rectangle 5"/>
          <p:cNvSpPr>
            <a:spLocks noGrp="1" noChangeArrowheads="1"/>
          </p:cNvSpPr>
          <p:nvPr>
            <p:ph type="ftr" sz="quarter" idx="11"/>
          </p:nvPr>
        </p:nvSpPr>
        <p:spPr/>
        <p:txBody>
          <a:bodyPr/>
          <a:lstStyle>
            <a:lvl1pPr>
              <a:lnSpc>
                <a:spcPct val="90000"/>
              </a:lnSpc>
              <a:spcBef>
                <a:spcPct val="20000"/>
              </a:spcBef>
              <a:buClr>
                <a:srgbClr val="FF3300"/>
              </a:buClr>
              <a:defRPr b="1"/>
            </a:lvl1pPr>
          </a:lstStyle>
          <a:p>
            <a:pPr>
              <a:defRPr/>
            </a:pPr>
            <a:endParaRPr lang="fr-FR" altLang="fr-FR"/>
          </a:p>
        </p:txBody>
      </p:sp>
      <p:sp>
        <p:nvSpPr>
          <p:cNvPr id="6" name="Rectangle 6"/>
          <p:cNvSpPr>
            <a:spLocks noGrp="1" noChangeArrowheads="1"/>
          </p:cNvSpPr>
          <p:nvPr>
            <p:ph type="sldNum" sz="quarter" idx="12"/>
          </p:nvPr>
        </p:nvSpPr>
        <p:spPr/>
        <p:txBody>
          <a:bodyPr/>
          <a:lstStyle>
            <a:lvl1pPr>
              <a:lnSpc>
                <a:spcPct val="90000"/>
              </a:lnSpc>
              <a:spcBef>
                <a:spcPct val="20000"/>
              </a:spcBef>
              <a:buClr>
                <a:srgbClr val="FF3300"/>
              </a:buClr>
              <a:defRPr b="1"/>
            </a:lvl1pPr>
          </a:lstStyle>
          <a:p>
            <a:pPr>
              <a:defRPr/>
            </a:pPr>
            <a:fld id="{0510223D-B392-4A5E-AB9F-3B279AD3CBBA}" type="slidenum">
              <a:rPr lang="fr-FR" altLang="fr-FR"/>
              <a:pPr>
                <a:defRPr/>
              </a:pPr>
              <a:t>‹#›</a:t>
            </a:fld>
            <a:endParaRPr lang="fr-FR" altLang="fr-FR"/>
          </a:p>
        </p:txBody>
      </p:sp>
    </p:spTree>
    <p:extLst>
      <p:ext uri="{BB962C8B-B14F-4D97-AF65-F5344CB8AC3E}">
        <p14:creationId xmlns:p14="http://schemas.microsoft.com/office/powerpoint/2010/main" val="4428099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p:txBody>
          <a:bodyPr/>
          <a:lstStyle>
            <a:lvl1pPr>
              <a:lnSpc>
                <a:spcPct val="90000"/>
              </a:lnSpc>
              <a:spcBef>
                <a:spcPct val="20000"/>
              </a:spcBef>
              <a:buClr>
                <a:srgbClr val="FF3300"/>
              </a:buClr>
              <a:defRPr b="1"/>
            </a:lvl1pPr>
          </a:lstStyle>
          <a:p>
            <a:pPr>
              <a:defRPr/>
            </a:pPr>
            <a:endParaRPr lang="fr-FR" altLang="fr-FR"/>
          </a:p>
        </p:txBody>
      </p:sp>
      <p:sp>
        <p:nvSpPr>
          <p:cNvPr id="5" name="Rectangle 5"/>
          <p:cNvSpPr>
            <a:spLocks noGrp="1" noChangeArrowheads="1"/>
          </p:cNvSpPr>
          <p:nvPr>
            <p:ph type="ftr" sz="quarter" idx="11"/>
          </p:nvPr>
        </p:nvSpPr>
        <p:spPr/>
        <p:txBody>
          <a:bodyPr/>
          <a:lstStyle>
            <a:lvl1pPr>
              <a:lnSpc>
                <a:spcPct val="90000"/>
              </a:lnSpc>
              <a:spcBef>
                <a:spcPct val="20000"/>
              </a:spcBef>
              <a:buClr>
                <a:srgbClr val="FF3300"/>
              </a:buClr>
              <a:defRPr b="1"/>
            </a:lvl1pPr>
          </a:lstStyle>
          <a:p>
            <a:pPr>
              <a:defRPr/>
            </a:pPr>
            <a:endParaRPr lang="fr-FR" altLang="fr-FR"/>
          </a:p>
        </p:txBody>
      </p:sp>
      <p:sp>
        <p:nvSpPr>
          <p:cNvPr id="6" name="Rectangle 6"/>
          <p:cNvSpPr>
            <a:spLocks noGrp="1" noChangeArrowheads="1"/>
          </p:cNvSpPr>
          <p:nvPr>
            <p:ph type="sldNum" sz="quarter" idx="12"/>
          </p:nvPr>
        </p:nvSpPr>
        <p:spPr/>
        <p:txBody>
          <a:bodyPr/>
          <a:lstStyle>
            <a:lvl1pPr>
              <a:lnSpc>
                <a:spcPct val="90000"/>
              </a:lnSpc>
              <a:spcBef>
                <a:spcPct val="20000"/>
              </a:spcBef>
              <a:buClr>
                <a:srgbClr val="FF3300"/>
              </a:buClr>
              <a:defRPr b="1"/>
            </a:lvl1pPr>
          </a:lstStyle>
          <a:p>
            <a:pPr>
              <a:defRPr/>
            </a:pPr>
            <a:fld id="{7719CBF8-41EF-4B3F-A8E4-A1571E7D84B5}" type="slidenum">
              <a:rPr lang="fr-FR" altLang="fr-FR"/>
              <a:pPr>
                <a:defRPr/>
              </a:pPr>
              <a:t>‹#›</a:t>
            </a:fld>
            <a:endParaRPr lang="fr-FR" altLang="fr-FR"/>
          </a:p>
        </p:txBody>
      </p:sp>
    </p:spTree>
    <p:extLst>
      <p:ext uri="{BB962C8B-B14F-4D97-AF65-F5344CB8AC3E}">
        <p14:creationId xmlns:p14="http://schemas.microsoft.com/office/powerpoint/2010/main" val="3967588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5.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6.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5.jpe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74896074-F266-416B-84E1-A55E0C319E2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78067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E8D633F-07F4-4634-9618-81AA6A7DB21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692581018"/>
      </p:ext>
    </p:extLst>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E8D633F-07F4-4634-9618-81AA6A7DB21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191185757"/>
      </p:ext>
    </p:extLst>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E8D633F-07F4-4634-9618-81AA6A7DB21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911970429"/>
      </p:ext>
    </p:extLst>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E8D633F-07F4-4634-9618-81AA6A7DB21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063007599"/>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E8D633F-07F4-4634-9618-81AA6A7DB21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655476691"/>
      </p:ext>
    </p:extLst>
  </p:cSld>
  <p:clrMap bg1="lt1" tx1="dk1" bg2="lt2" tx2="dk2" accent1="accent1" accent2="accent2" accent3="accent3" accent4="accent4" accent5="accent5" accent6="accent6" hlink="hlink" folHlink="folHlink"/>
  <p:sldLayoutIdLst>
    <p:sldLayoutId id="2147484491" r:id="rId1"/>
    <p:sldLayoutId id="2147484492" r:id="rId2"/>
    <p:sldLayoutId id="2147484493" r:id="rId3"/>
    <p:sldLayoutId id="2147484494" r:id="rId4"/>
    <p:sldLayoutId id="2147484495" r:id="rId5"/>
    <p:sldLayoutId id="2147484496" r:id="rId6"/>
    <p:sldLayoutId id="2147484497" r:id="rId7"/>
    <p:sldLayoutId id="2147484498" r:id="rId8"/>
    <p:sldLayoutId id="2147484499" r:id="rId9"/>
    <p:sldLayoutId id="2147484500" r:id="rId10"/>
    <p:sldLayoutId id="214748450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E8D633F-07F4-4634-9618-81AA6A7DB21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245614542"/>
      </p:ext>
    </p:extLst>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 id="2147484530" r:id="rId4"/>
    <p:sldLayoutId id="2147484531" r:id="rId5"/>
    <p:sldLayoutId id="2147484532" r:id="rId6"/>
    <p:sldLayoutId id="2147484533" r:id="rId7"/>
    <p:sldLayoutId id="2147484534" r:id="rId8"/>
    <p:sldLayoutId id="2147484535" r:id="rId9"/>
    <p:sldLayoutId id="2147484536" r:id="rId10"/>
    <p:sldLayoutId id="214748453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lnSpc>
                <a:spcPct val="100000"/>
              </a:lnSpc>
              <a:spcBef>
                <a:spcPts val="0"/>
              </a:spcBef>
              <a:spcAft>
                <a:spcPts val="0"/>
              </a:spcAft>
              <a:buClrTx/>
              <a:defRPr sz="1400" b="0">
                <a:solidFill>
                  <a:srgbClr val="000000"/>
                </a:solidFill>
                <a:latin typeface="Arial" charset="0"/>
              </a:defRPr>
            </a:lvl1pPr>
          </a:lstStyle>
          <a:p>
            <a:pPr>
              <a:defRPr/>
            </a:pPr>
            <a:fld id="{126F1B85-C636-431D-A359-AFEEF95106D7}" type="datetimeFigureOut">
              <a:rPr lang="en-US"/>
              <a:pPr>
                <a:defRPr/>
              </a:pPr>
              <a:t>5/11/2015</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lnSpc>
                <a:spcPct val="100000"/>
              </a:lnSpc>
              <a:spcBef>
                <a:spcPts val="0"/>
              </a:spcBef>
              <a:spcAft>
                <a:spcPts val="0"/>
              </a:spcAft>
              <a:buClrTx/>
              <a:defRPr sz="1400" b="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ts val="0"/>
              </a:spcAft>
              <a:buClrTx/>
              <a:defRPr sz="1400" b="0">
                <a:solidFill>
                  <a:srgbClr val="000000"/>
                </a:solidFill>
                <a:latin typeface="Arial" charset="0"/>
              </a:defRPr>
            </a:lvl1pPr>
          </a:lstStyle>
          <a:p>
            <a:pPr>
              <a:defRPr/>
            </a:pPr>
            <a:fld id="{A81CD87C-47C6-4C42-A18B-AE0FB7C84B59}" type="slidenum">
              <a:rPr lang="en-US"/>
              <a:pPr>
                <a:defRPr/>
              </a:pPr>
              <a:t>‹#›</a:t>
            </a:fld>
            <a:endParaRPr lang="en-US"/>
          </a:p>
        </p:txBody>
      </p:sp>
    </p:spTree>
    <p:extLst>
      <p:ext uri="{BB962C8B-B14F-4D97-AF65-F5344CB8AC3E}">
        <p14:creationId xmlns:p14="http://schemas.microsoft.com/office/powerpoint/2010/main" val="3800246064"/>
      </p:ext>
    </p:extLst>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F887B24B-3A14-43ED-A58B-062E4F95FF8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675422"/>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050" name="Group 9"/>
          <p:cNvGrpSpPr>
            <a:grpSpLocks/>
          </p:cNvGrpSpPr>
          <p:nvPr/>
        </p:nvGrpSpPr>
        <p:grpSpPr bwMode="auto">
          <a:xfrm>
            <a:off x="469900" y="431800"/>
            <a:ext cx="8666163" cy="6426200"/>
            <a:chOff x="469900" y="431800"/>
            <a:chExt cx="8666212" cy="6426201"/>
          </a:xfrm>
        </p:grpSpPr>
        <p:sp>
          <p:nvSpPr>
            <p:cNvPr id="8" name="Rectangle 7"/>
            <p:cNvSpPr/>
            <p:nvPr userDrawn="1"/>
          </p:nvSpPr>
          <p:spPr>
            <a:xfrm>
              <a:off x="4397397" y="3149600"/>
              <a:ext cx="4738715" cy="3708401"/>
            </a:xfrm>
            <a:prstGeom prst="rect">
              <a:avLst/>
            </a:prstGeom>
            <a:blipFill rotWithShape="1">
              <a:blip r:embed="rId8"/>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C4D8E2"/>
                </a:solidFill>
              </a:endParaRPr>
            </a:p>
          </p:txBody>
        </p:sp>
        <p:sp>
          <p:nvSpPr>
            <p:cNvPr id="14" name="Rounded Rectangle 13"/>
            <p:cNvSpPr/>
            <p:nvPr userDrawn="1"/>
          </p:nvSpPr>
          <p:spPr>
            <a:xfrm>
              <a:off x="469900" y="431800"/>
              <a:ext cx="8229647" cy="5715001"/>
            </a:xfrm>
            <a:prstGeom prst="roundRect">
              <a:avLst>
                <a:gd name="adj" fmla="val 8503"/>
              </a:avLst>
            </a:prstGeom>
            <a:solidFill>
              <a:srgbClr val="B5C0AC"/>
            </a:solidFill>
            <a:ln>
              <a:noFill/>
            </a:ln>
            <a:effectLst/>
          </p:spPr>
          <p:style>
            <a:lnRef idx="1">
              <a:schemeClr val="accent3"/>
            </a:lnRef>
            <a:fillRef idx="3">
              <a:schemeClr val="accent3"/>
            </a:fillRef>
            <a:effectRef idx="2">
              <a:schemeClr val="accent3"/>
            </a:effectRef>
            <a:fontRef idx="minor">
              <a:schemeClr val="lt1"/>
            </a:fontRef>
          </p:style>
          <p:txBody>
            <a:bodyPr anchor="ctr"/>
            <a:lstStyle/>
            <a:p>
              <a:pPr algn="ctr" defTabSz="457200">
                <a:defRPr/>
              </a:pPr>
              <a:endParaRPr lang="en-US" dirty="0">
                <a:solidFill>
                  <a:srgbClr val="C4D8E2"/>
                </a:solidFill>
              </a:endParaRPr>
            </a:p>
          </p:txBody>
        </p:sp>
        <p:pic>
          <p:nvPicPr>
            <p:cNvPr id="2055" name="Picture 14" descr="logo-pieces.png"/>
            <p:cNvPicPr>
              <a:picLocks noChangeAspect="1"/>
            </p:cNvPicPr>
            <p:nvPr userDrawn="1"/>
          </p:nvPicPr>
          <p:blipFill>
            <a:blip r:embed="rId9"/>
            <a:srcRect l="17995" b="31181"/>
            <a:stretch>
              <a:fillRect/>
            </a:stretch>
          </p:blipFill>
          <p:spPr bwMode="auto">
            <a:xfrm>
              <a:off x="469900" y="6250480"/>
              <a:ext cx="1841362" cy="433536"/>
            </a:xfrm>
            <a:prstGeom prst="rect">
              <a:avLst/>
            </a:prstGeom>
            <a:noFill/>
            <a:ln w="9525">
              <a:noFill/>
              <a:miter lim="800000"/>
              <a:headEnd/>
              <a:tailEnd/>
            </a:ln>
          </p:spPr>
        </p:pic>
        <p:pic>
          <p:nvPicPr>
            <p:cNvPr id="2056" name="Picture 15" descr="logo-pieces.png"/>
            <p:cNvPicPr>
              <a:picLocks noChangeAspect="1"/>
            </p:cNvPicPr>
            <p:nvPr userDrawn="1"/>
          </p:nvPicPr>
          <p:blipFill>
            <a:blip r:embed="rId9"/>
            <a:srcRect t="78806"/>
            <a:stretch>
              <a:fillRect/>
            </a:stretch>
          </p:blipFill>
          <p:spPr bwMode="auto">
            <a:xfrm>
              <a:off x="2366825" y="6369888"/>
              <a:ext cx="1951038" cy="116017"/>
            </a:xfrm>
            <a:prstGeom prst="rect">
              <a:avLst/>
            </a:prstGeom>
            <a:noFill/>
            <a:ln w="9525">
              <a:noFill/>
              <a:miter lim="800000"/>
              <a:headEnd/>
              <a:tailEnd/>
            </a:ln>
          </p:spPr>
        </p:pic>
      </p:grpSp>
      <p:sp>
        <p:nvSpPr>
          <p:cNvPr id="2051" name="Rectangle 13"/>
          <p:cNvSpPr>
            <a:spLocks noGrp="1" noChangeArrowheads="1"/>
          </p:cNvSpPr>
          <p:nvPr>
            <p:ph type="title"/>
          </p:nvPr>
        </p:nvSpPr>
        <p:spPr bwMode="auto">
          <a:xfrm>
            <a:off x="1141413" y="762000"/>
            <a:ext cx="6935787" cy="523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2052" name="Rectangle 14"/>
          <p:cNvSpPr>
            <a:spLocks noGrp="1" noChangeArrowheads="1"/>
          </p:cNvSpPr>
          <p:nvPr>
            <p:ph type="body" idx="1"/>
          </p:nvPr>
        </p:nvSpPr>
        <p:spPr bwMode="auto">
          <a:xfrm>
            <a:off x="1141413" y="2209800"/>
            <a:ext cx="6935787" cy="1131888"/>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1st-level bullet</a:t>
            </a:r>
          </a:p>
          <a:p>
            <a:pPr lvl="2"/>
            <a:r>
              <a:rPr lang="en-US" smtClean="0"/>
              <a:t>2nd-level bullet</a:t>
            </a:r>
          </a:p>
        </p:txBody>
      </p:sp>
    </p:spTree>
    <p:extLst>
      <p:ext uri="{BB962C8B-B14F-4D97-AF65-F5344CB8AC3E}">
        <p14:creationId xmlns:p14="http://schemas.microsoft.com/office/powerpoint/2010/main" val="1962277404"/>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Lst>
  <p:txStyles>
    <p:titleStyle>
      <a:lvl1pPr algn="l" rtl="0" eaLnBrk="0" fontAlgn="base" hangingPunct="0">
        <a:spcBef>
          <a:spcPct val="0"/>
        </a:spcBef>
        <a:spcAft>
          <a:spcPct val="0"/>
        </a:spcAft>
        <a:defRPr sz="2800" b="1">
          <a:solidFill>
            <a:srgbClr val="000000"/>
          </a:solidFill>
          <a:latin typeface="+mj-lt"/>
          <a:ea typeface="+mj-ea"/>
          <a:cs typeface="+mj-cs"/>
        </a:defRPr>
      </a:lvl1pPr>
      <a:lvl2pPr algn="l" rtl="0" eaLnBrk="0" fontAlgn="base" hangingPunct="0">
        <a:spcBef>
          <a:spcPct val="0"/>
        </a:spcBef>
        <a:spcAft>
          <a:spcPct val="0"/>
        </a:spcAft>
        <a:defRPr sz="2800" b="1">
          <a:solidFill>
            <a:srgbClr val="000000"/>
          </a:solidFill>
          <a:latin typeface="Arial" charset="0"/>
          <a:cs typeface="Arial" charset="0"/>
        </a:defRPr>
      </a:lvl2pPr>
      <a:lvl3pPr algn="l" rtl="0" eaLnBrk="0" fontAlgn="base" hangingPunct="0">
        <a:spcBef>
          <a:spcPct val="0"/>
        </a:spcBef>
        <a:spcAft>
          <a:spcPct val="0"/>
        </a:spcAft>
        <a:defRPr sz="2800" b="1">
          <a:solidFill>
            <a:srgbClr val="000000"/>
          </a:solidFill>
          <a:latin typeface="Arial" charset="0"/>
          <a:cs typeface="Arial" charset="0"/>
        </a:defRPr>
      </a:lvl3pPr>
      <a:lvl4pPr algn="l" rtl="0" eaLnBrk="0" fontAlgn="base" hangingPunct="0">
        <a:spcBef>
          <a:spcPct val="0"/>
        </a:spcBef>
        <a:spcAft>
          <a:spcPct val="0"/>
        </a:spcAft>
        <a:defRPr sz="2800" b="1">
          <a:solidFill>
            <a:srgbClr val="000000"/>
          </a:solidFill>
          <a:latin typeface="Arial" charset="0"/>
          <a:cs typeface="Arial" charset="0"/>
        </a:defRPr>
      </a:lvl4pPr>
      <a:lvl5pPr algn="l" rtl="0" eaLnBrk="0" fontAlgn="base" hangingPunct="0">
        <a:spcBef>
          <a:spcPct val="0"/>
        </a:spcBef>
        <a:spcAft>
          <a:spcPct val="0"/>
        </a:spcAft>
        <a:defRPr sz="2800" b="1">
          <a:solidFill>
            <a:srgbClr val="000000"/>
          </a:solidFill>
          <a:latin typeface="Arial" charset="0"/>
          <a:cs typeface="Arial" charset="0"/>
        </a:defRPr>
      </a:lvl5pPr>
      <a:lvl6pPr marL="457200" algn="l" rtl="0" eaLnBrk="1" fontAlgn="base" hangingPunct="1">
        <a:spcBef>
          <a:spcPct val="0"/>
        </a:spcBef>
        <a:spcAft>
          <a:spcPct val="0"/>
        </a:spcAft>
        <a:defRPr sz="2800">
          <a:solidFill>
            <a:schemeClr val="tx1"/>
          </a:solidFill>
          <a:latin typeface="Arial" charset="0"/>
          <a:cs typeface="Arial" charset="0"/>
        </a:defRPr>
      </a:lvl6pPr>
      <a:lvl7pPr marL="914400" algn="l" rtl="0" eaLnBrk="1" fontAlgn="base" hangingPunct="1">
        <a:spcBef>
          <a:spcPct val="0"/>
        </a:spcBef>
        <a:spcAft>
          <a:spcPct val="0"/>
        </a:spcAft>
        <a:defRPr sz="2800">
          <a:solidFill>
            <a:schemeClr val="tx1"/>
          </a:solidFill>
          <a:latin typeface="Arial" charset="0"/>
          <a:cs typeface="Arial" charset="0"/>
        </a:defRPr>
      </a:lvl7pPr>
      <a:lvl8pPr marL="1371600" algn="l" rtl="0" eaLnBrk="1" fontAlgn="base" hangingPunct="1">
        <a:spcBef>
          <a:spcPct val="0"/>
        </a:spcBef>
        <a:spcAft>
          <a:spcPct val="0"/>
        </a:spcAft>
        <a:defRPr sz="2800">
          <a:solidFill>
            <a:schemeClr val="tx1"/>
          </a:solidFill>
          <a:latin typeface="Arial" charset="0"/>
          <a:cs typeface="Arial" charset="0"/>
        </a:defRPr>
      </a:lvl8pPr>
      <a:lvl9pPr marL="1828800" algn="l" rtl="0" eaLnBrk="1" fontAlgn="base" hangingPunct="1">
        <a:spcBef>
          <a:spcPct val="0"/>
        </a:spcBef>
        <a:spcAft>
          <a:spcPct val="0"/>
        </a:spcAft>
        <a:defRPr sz="2800">
          <a:solidFill>
            <a:schemeClr val="tx1"/>
          </a:solidFill>
          <a:latin typeface="Arial" charset="0"/>
          <a:cs typeface="Arial" charset="0"/>
        </a:defRPr>
      </a:lvl9pPr>
    </p:titleStyle>
    <p:bodyStyle>
      <a:lvl1pPr algn="l" defTabSz="457200" rtl="0" eaLnBrk="0" fontAlgn="base" hangingPunct="0">
        <a:lnSpc>
          <a:spcPts val="2400"/>
        </a:lnSpc>
        <a:spcBef>
          <a:spcPts val="600"/>
        </a:spcBef>
        <a:spcAft>
          <a:spcPts val="600"/>
        </a:spcAft>
        <a:defRPr sz="2100">
          <a:solidFill>
            <a:schemeClr val="tx1"/>
          </a:solidFill>
          <a:latin typeface="+mn-lt"/>
          <a:ea typeface="+mn-ea"/>
          <a:cs typeface="+mn-cs"/>
        </a:defRPr>
      </a:lvl1pPr>
      <a:lvl2pPr marL="228600" indent="-228600" algn="l" defTabSz="457200" rtl="0" eaLnBrk="0" fontAlgn="base" hangingPunct="0">
        <a:lnSpc>
          <a:spcPts val="2400"/>
        </a:lnSpc>
        <a:spcBef>
          <a:spcPct val="0"/>
        </a:spcBef>
        <a:spcAft>
          <a:spcPts val="600"/>
        </a:spcAft>
        <a:buClr>
          <a:schemeClr val="accent2"/>
        </a:buClr>
        <a:buSzPct val="100000"/>
        <a:buFont typeface="Lucida Grande"/>
        <a:buChar char="●"/>
        <a:defRPr sz="2100">
          <a:solidFill>
            <a:schemeClr val="tx1"/>
          </a:solidFill>
          <a:latin typeface="+mn-lt"/>
          <a:cs typeface="+mn-cs"/>
        </a:defRPr>
      </a:lvl2pPr>
      <a:lvl3pPr marL="457200" indent="-228600" algn="l" defTabSz="457200" rtl="0" eaLnBrk="0" fontAlgn="base" hangingPunct="0">
        <a:lnSpc>
          <a:spcPts val="2100"/>
        </a:lnSpc>
        <a:spcBef>
          <a:spcPct val="0"/>
        </a:spcBef>
        <a:spcAft>
          <a:spcPts val="300"/>
        </a:spcAft>
        <a:buClr>
          <a:srgbClr val="94A996"/>
        </a:buClr>
        <a:buFont typeface="Lucida Grande"/>
        <a:buChar char="●"/>
        <a:defRPr>
          <a:solidFill>
            <a:schemeClr val="tx1"/>
          </a:solidFill>
          <a:latin typeface="+mn-lt"/>
          <a:cs typeface="+mn-cs"/>
        </a:defRPr>
      </a:lvl3pPr>
      <a:lvl4pPr marL="1600200" indent="-228600" algn="l" defTabSz="457200" rtl="0" eaLnBrk="0" fontAlgn="base" hangingPunct="0">
        <a:spcBef>
          <a:spcPct val="0"/>
        </a:spcBef>
        <a:spcAft>
          <a:spcPct val="0"/>
        </a:spcAft>
        <a:defRPr sz="2000">
          <a:solidFill>
            <a:schemeClr val="tx1"/>
          </a:solidFill>
          <a:latin typeface="+mn-lt"/>
          <a:cs typeface="+mn-cs"/>
        </a:defRPr>
      </a:lvl4pPr>
      <a:lvl5pPr marL="2057400" indent="-228600" algn="l" defTabSz="457200" rtl="0" eaLnBrk="0" fontAlgn="base" hangingPunct="0">
        <a:spcBef>
          <a:spcPct val="0"/>
        </a:spcBef>
        <a:spcAft>
          <a:spcPct val="0"/>
        </a:spcAft>
        <a:defRPr sz="2000">
          <a:solidFill>
            <a:schemeClr val="tx1"/>
          </a:solidFill>
          <a:latin typeface="+mn-lt"/>
          <a:cs typeface="+mn-cs"/>
        </a:defRPr>
      </a:lvl5pPr>
      <a:lvl6pPr marL="2514600" indent="-228600" algn="l" defTabSz="457200" rtl="0" eaLnBrk="1" fontAlgn="base" hangingPunct="1">
        <a:spcBef>
          <a:spcPct val="0"/>
        </a:spcBef>
        <a:spcAft>
          <a:spcPct val="0"/>
        </a:spcAft>
        <a:defRPr sz="2000">
          <a:solidFill>
            <a:schemeClr val="tx1"/>
          </a:solidFill>
          <a:latin typeface="+mn-lt"/>
          <a:cs typeface="+mn-cs"/>
        </a:defRPr>
      </a:lvl6pPr>
      <a:lvl7pPr marL="2971800" indent="-228600" algn="l" defTabSz="457200" rtl="0" eaLnBrk="1" fontAlgn="base" hangingPunct="1">
        <a:spcBef>
          <a:spcPct val="0"/>
        </a:spcBef>
        <a:spcAft>
          <a:spcPct val="0"/>
        </a:spcAft>
        <a:defRPr sz="2000">
          <a:solidFill>
            <a:schemeClr val="tx1"/>
          </a:solidFill>
          <a:latin typeface="+mn-lt"/>
          <a:cs typeface="+mn-cs"/>
        </a:defRPr>
      </a:lvl7pPr>
      <a:lvl8pPr marL="3429000" indent="-228600" algn="l" defTabSz="457200" rtl="0" eaLnBrk="1" fontAlgn="base" hangingPunct="1">
        <a:spcBef>
          <a:spcPct val="0"/>
        </a:spcBef>
        <a:spcAft>
          <a:spcPct val="0"/>
        </a:spcAft>
        <a:defRPr sz="2000">
          <a:solidFill>
            <a:schemeClr val="tx1"/>
          </a:solidFill>
          <a:latin typeface="+mn-lt"/>
          <a:cs typeface="+mn-cs"/>
        </a:defRPr>
      </a:lvl8pPr>
      <a:lvl9pPr marL="3886200" indent="-228600" algn="l" defTabSz="457200" rtl="0" eaLnBrk="1" fontAlgn="base" hangingPunct="1">
        <a:spcBef>
          <a:spcPct val="0"/>
        </a:spcBef>
        <a:spcAft>
          <a:spcPct val="0"/>
        </a:spcAft>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ClrTx/>
              <a:defRPr sz="1400" b="0">
                <a:solidFill>
                  <a:schemeClr val="tx1"/>
                </a:solidFill>
                <a:latin typeface="Arial" charset="0"/>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ClrTx/>
              <a:defRPr sz="1400" b="0">
                <a:solidFill>
                  <a:schemeClr val="tx1"/>
                </a:solidFill>
                <a:latin typeface="Arial" charset="0"/>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defRPr sz="1400" b="0">
                <a:solidFill>
                  <a:schemeClr val="tx1"/>
                </a:solidFill>
                <a:latin typeface="Arial" charset="0"/>
              </a:defRPr>
            </a:lvl1pPr>
          </a:lstStyle>
          <a:p>
            <a:pPr fontAlgn="base">
              <a:spcAft>
                <a:spcPct val="0"/>
              </a:spcAft>
              <a:defRPr/>
            </a:pPr>
            <a:fld id="{14C1E827-E1A1-44E9-A170-7BE8172A68F6}" type="slidenum">
              <a:rPr lang="en-US">
                <a:solidFill>
                  <a:srgbClr val="000000"/>
                </a:solidFill>
              </a:rPr>
              <a:pPr fontAlgn="base">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333556312"/>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ClrTx/>
              <a:defRPr sz="1400" b="0">
                <a:solidFill>
                  <a:schemeClr val="tx1"/>
                </a:solidFill>
                <a:latin typeface="Arial" charset="0"/>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ClrTx/>
              <a:defRPr sz="1400" b="0">
                <a:solidFill>
                  <a:schemeClr val="tx1"/>
                </a:solidFill>
                <a:latin typeface="Arial" charset="0"/>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defRPr sz="1400" b="0">
                <a:solidFill>
                  <a:schemeClr val="tx1"/>
                </a:solidFill>
                <a:latin typeface="Arial" charset="0"/>
              </a:defRPr>
            </a:lvl1pPr>
          </a:lstStyle>
          <a:p>
            <a:pPr fontAlgn="base">
              <a:spcAft>
                <a:spcPct val="0"/>
              </a:spcAft>
              <a:defRPr/>
            </a:pPr>
            <a:fld id="{14C1E827-E1A1-44E9-A170-7BE8172A68F6}" type="slidenum">
              <a:rPr lang="en-US">
                <a:solidFill>
                  <a:srgbClr val="000000"/>
                </a:solidFill>
              </a:rPr>
              <a:pPr fontAlgn="base">
                <a:spcAft>
                  <a:spcPct val="0"/>
                </a:spcAft>
                <a:defRPr/>
              </a:pPr>
              <a:t>‹#›</a:t>
            </a:fld>
            <a:endParaRPr lang="en-US" dirty="0">
              <a:solidFill>
                <a:srgbClr val="000000"/>
              </a:solidFill>
            </a:endParaRPr>
          </a:p>
        </p:txBody>
      </p:sp>
    </p:spTree>
    <p:extLst>
      <p:ext uri="{BB962C8B-B14F-4D97-AF65-F5344CB8AC3E}">
        <p14:creationId xmlns:p14="http://schemas.microsoft.com/office/powerpoint/2010/main" val="829966578"/>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 id="2147484278" r:id="rId12"/>
    <p:sldLayoutId id="214748427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533400" y="1219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nSpc>
                <a:spcPct val="100000"/>
              </a:lnSpc>
              <a:spcBef>
                <a:spcPct val="0"/>
              </a:spcBef>
              <a:buClrTx/>
              <a:defRPr sz="1200" b="0">
                <a:solidFill>
                  <a:srgbClr val="898989"/>
                </a:solidFill>
                <a:latin typeface="Calibri" pitchFamily="34" charset="0"/>
                <a:ea typeface="ＭＳ Ｐゴシック" pitchFamily="34" charset="-128"/>
                <a:cs typeface="+mn-cs"/>
              </a:defRPr>
            </a:lvl1pPr>
          </a:lstStyle>
          <a:p>
            <a:pPr fontAlgn="base">
              <a:spcAft>
                <a:spcPct val="0"/>
              </a:spcAft>
              <a:defRPr/>
            </a:pPr>
            <a:fld id="{FDC21765-6894-4A4F-99A4-58115AF5E3C3}" type="datetimeFigureOut">
              <a:rPr lang="en-US"/>
              <a:pPr fontAlgn="base">
                <a:spcAft>
                  <a:spcPct val="0"/>
                </a:spcAft>
                <a:defRPr/>
              </a:pPr>
              <a:t>5/11/2015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lnSpc>
                <a:spcPct val="100000"/>
              </a:lnSpc>
              <a:spcBef>
                <a:spcPts val="0"/>
              </a:spcBef>
              <a:spcAft>
                <a:spcPts val="0"/>
              </a:spcAft>
              <a:buClrTx/>
              <a:defRPr sz="1200" b="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lnSpc>
                <a:spcPct val="100000"/>
              </a:lnSpc>
              <a:spcBef>
                <a:spcPct val="0"/>
              </a:spcBef>
              <a:buClrTx/>
              <a:defRPr sz="1200" b="0">
                <a:solidFill>
                  <a:srgbClr val="898989"/>
                </a:solidFill>
                <a:latin typeface="Calibri" pitchFamily="34" charset="0"/>
                <a:ea typeface="ＭＳ Ｐゴシック" pitchFamily="34" charset="-128"/>
                <a:cs typeface="+mn-cs"/>
              </a:defRPr>
            </a:lvl1pPr>
          </a:lstStyle>
          <a:p>
            <a:pPr fontAlgn="base">
              <a:spcAft>
                <a:spcPct val="0"/>
              </a:spcAft>
              <a:defRPr/>
            </a:pPr>
            <a:fld id="{EB8A2CF1-84EF-4935-9D08-4CBD42426EBC}" type="slidenum">
              <a:rPr lang="en-US"/>
              <a:pPr fontAlgn="base">
                <a:spcAft>
                  <a:spcPct val="0"/>
                </a:spcAft>
                <a:defRPr/>
              </a:pPr>
              <a:t>‹#›</a:t>
            </a:fld>
            <a:endParaRPr lang="en-US"/>
          </a:p>
        </p:txBody>
      </p:sp>
      <p:sp>
        <p:nvSpPr>
          <p:cNvPr id="1031" name="Text Box 9"/>
          <p:cNvSpPr txBox="1">
            <a:spLocks noChangeArrowheads="1"/>
          </p:cNvSpPr>
          <p:nvPr userDrawn="1"/>
        </p:nvSpPr>
        <p:spPr bwMode="auto">
          <a:xfrm>
            <a:off x="-36513" y="6176963"/>
            <a:ext cx="9180513" cy="708025"/>
          </a:xfrm>
          <a:prstGeom prst="rect">
            <a:avLst/>
          </a:prstGeom>
          <a:solidFill>
            <a:srgbClr val="3333FF"/>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endParaRPr lang="en-US" sz="1600" dirty="0" smtClean="0">
              <a:solidFill>
                <a:prstClr val="white"/>
              </a:solidFill>
              <a:latin typeface="Calibri" pitchFamily="34" charset="0"/>
            </a:endParaRPr>
          </a:p>
          <a:p>
            <a:pPr eaLnBrk="1" fontAlgn="base" hangingPunct="1">
              <a:spcBef>
                <a:spcPct val="50000"/>
              </a:spcBef>
              <a:spcAft>
                <a:spcPct val="0"/>
              </a:spcAft>
              <a:defRPr/>
            </a:pPr>
            <a:endParaRPr lang="en-US" sz="1600" dirty="0" smtClean="0">
              <a:solidFill>
                <a:prstClr val="white"/>
              </a:solidFill>
              <a:latin typeface="Calibri" pitchFamily="34" charset="0"/>
            </a:endParaRPr>
          </a:p>
        </p:txBody>
      </p:sp>
      <p:pic>
        <p:nvPicPr>
          <p:cNvPr id="4104" name="Picture 2" descr="http://centerforaging.duke.edu/templates/centerforaging/images/bg-content-banner.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176963"/>
            <a:ext cx="33528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647414"/>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rgbClr val="3333CC"/>
          </a:solidFill>
          <a:latin typeface="+mj-lt"/>
          <a:ea typeface="ＭＳ Ｐゴシック" charset="0"/>
          <a:cs typeface="+mj-cs"/>
        </a:defRPr>
      </a:lvl1pPr>
      <a:lvl2pPr algn="ctr" rtl="0" eaLnBrk="0" fontAlgn="base" hangingPunct="0">
        <a:spcBef>
          <a:spcPct val="0"/>
        </a:spcBef>
        <a:spcAft>
          <a:spcPct val="0"/>
        </a:spcAft>
        <a:defRPr sz="4400">
          <a:solidFill>
            <a:srgbClr val="3333CC"/>
          </a:solidFill>
          <a:latin typeface="Calibri" pitchFamily="34" charset="0"/>
          <a:ea typeface="ＭＳ Ｐゴシック" charset="0"/>
        </a:defRPr>
      </a:lvl2pPr>
      <a:lvl3pPr algn="ctr" rtl="0" eaLnBrk="0" fontAlgn="base" hangingPunct="0">
        <a:spcBef>
          <a:spcPct val="0"/>
        </a:spcBef>
        <a:spcAft>
          <a:spcPct val="0"/>
        </a:spcAft>
        <a:defRPr sz="4400">
          <a:solidFill>
            <a:srgbClr val="3333CC"/>
          </a:solidFill>
          <a:latin typeface="Calibri" pitchFamily="34" charset="0"/>
          <a:ea typeface="ＭＳ Ｐゴシック" charset="0"/>
        </a:defRPr>
      </a:lvl3pPr>
      <a:lvl4pPr algn="ctr" rtl="0" eaLnBrk="0" fontAlgn="base" hangingPunct="0">
        <a:spcBef>
          <a:spcPct val="0"/>
        </a:spcBef>
        <a:spcAft>
          <a:spcPct val="0"/>
        </a:spcAft>
        <a:defRPr sz="4400">
          <a:solidFill>
            <a:srgbClr val="3333CC"/>
          </a:solidFill>
          <a:latin typeface="Calibri" pitchFamily="34" charset="0"/>
          <a:ea typeface="ＭＳ Ｐゴシック" charset="0"/>
        </a:defRPr>
      </a:lvl4pPr>
      <a:lvl5pPr algn="ctr" rtl="0" eaLnBrk="0" fontAlgn="base" hangingPunct="0">
        <a:spcBef>
          <a:spcPct val="0"/>
        </a:spcBef>
        <a:spcAft>
          <a:spcPct val="0"/>
        </a:spcAft>
        <a:defRPr sz="4400">
          <a:solidFill>
            <a:srgbClr val="3333CC"/>
          </a:solidFill>
          <a:latin typeface="Calibri" pitchFamily="34" charset="0"/>
          <a:ea typeface="ＭＳ Ｐゴシック" charset="0"/>
        </a:defRPr>
      </a:lvl5pPr>
      <a:lvl6pPr marL="457200" algn="ctr" rtl="0" fontAlgn="base">
        <a:spcBef>
          <a:spcPct val="0"/>
        </a:spcBef>
        <a:spcAft>
          <a:spcPct val="0"/>
        </a:spcAft>
        <a:defRPr sz="4400">
          <a:solidFill>
            <a:srgbClr val="3333CC"/>
          </a:solidFill>
          <a:latin typeface="Calibri" pitchFamily="34" charset="0"/>
        </a:defRPr>
      </a:lvl6pPr>
      <a:lvl7pPr marL="914400" algn="ctr" rtl="0" fontAlgn="base">
        <a:spcBef>
          <a:spcPct val="0"/>
        </a:spcBef>
        <a:spcAft>
          <a:spcPct val="0"/>
        </a:spcAft>
        <a:defRPr sz="4400">
          <a:solidFill>
            <a:srgbClr val="3333CC"/>
          </a:solidFill>
          <a:latin typeface="Calibri" pitchFamily="34" charset="0"/>
        </a:defRPr>
      </a:lvl7pPr>
      <a:lvl8pPr marL="1371600" algn="ctr" rtl="0" fontAlgn="base">
        <a:spcBef>
          <a:spcPct val="0"/>
        </a:spcBef>
        <a:spcAft>
          <a:spcPct val="0"/>
        </a:spcAft>
        <a:defRPr sz="4400">
          <a:solidFill>
            <a:srgbClr val="3333CC"/>
          </a:solidFill>
          <a:latin typeface="Calibri" pitchFamily="34" charset="0"/>
        </a:defRPr>
      </a:lvl8pPr>
      <a:lvl9pPr marL="1828800" algn="ctr" rtl="0" fontAlgn="base">
        <a:spcBef>
          <a:spcPct val="0"/>
        </a:spcBef>
        <a:spcAft>
          <a:spcPct val="0"/>
        </a:spcAft>
        <a:defRPr sz="4400">
          <a:solidFill>
            <a:srgbClr val="3333CC"/>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ClrTx/>
              <a:defRPr sz="1400" b="0">
                <a:solidFill>
                  <a:schemeClr val="tx1"/>
                </a:solidFill>
                <a:latin typeface="Arial" charset="0"/>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ClrTx/>
              <a:defRPr sz="1400" b="0">
                <a:solidFill>
                  <a:schemeClr val="tx1"/>
                </a:solidFill>
                <a:latin typeface="Arial" charset="0"/>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defRPr sz="1400" b="0">
                <a:solidFill>
                  <a:schemeClr val="tx1"/>
                </a:solidFill>
                <a:latin typeface="Arial" charset="0"/>
              </a:defRPr>
            </a:lvl1pPr>
          </a:lstStyle>
          <a:p>
            <a:pPr fontAlgn="base">
              <a:spcAft>
                <a:spcPct val="0"/>
              </a:spcAft>
              <a:defRPr/>
            </a:pPr>
            <a:fld id="{EF254260-015F-4CEF-B34E-C58861CFA191}" type="slidenum">
              <a:rPr lang="en-US">
                <a:solidFill>
                  <a:srgbClr val="000000"/>
                </a:solidFill>
              </a:rPr>
              <a:pPr fontAlgn="base">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470255678"/>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 id="2147484413" r:id="rId12"/>
    <p:sldLayoutId id="214748441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lnSpc>
                <a:spcPct val="100000"/>
              </a:lnSpc>
              <a:spcBef>
                <a:spcPts val="0"/>
              </a:spcBef>
              <a:spcAft>
                <a:spcPts val="0"/>
              </a:spcAft>
              <a:buClrTx/>
              <a:defRPr sz="1400" b="0">
                <a:solidFill>
                  <a:srgbClr val="000000"/>
                </a:solidFill>
                <a:latin typeface="Arial" charset="0"/>
              </a:defRPr>
            </a:lvl1pPr>
          </a:lstStyle>
          <a:p>
            <a:pPr>
              <a:defRPr/>
            </a:pPr>
            <a:fld id="{CD977E2B-F2D9-4F45-8674-FB3DF581FBE0}" type="datetimeFigureOut">
              <a:rPr lang="en-US"/>
              <a:pPr>
                <a:defRPr/>
              </a:pPr>
              <a:t>5/11/2015</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lnSpc>
                <a:spcPct val="100000"/>
              </a:lnSpc>
              <a:spcBef>
                <a:spcPts val="0"/>
              </a:spcBef>
              <a:spcAft>
                <a:spcPts val="0"/>
              </a:spcAft>
              <a:buClrTx/>
              <a:defRPr sz="1400" b="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ts val="0"/>
              </a:spcAft>
              <a:buClrTx/>
              <a:defRPr sz="1400" b="0">
                <a:solidFill>
                  <a:srgbClr val="000000"/>
                </a:solidFill>
                <a:latin typeface="Arial" charset="0"/>
              </a:defRPr>
            </a:lvl1pPr>
          </a:lstStyle>
          <a:p>
            <a:pPr>
              <a:defRPr/>
            </a:pPr>
            <a:fld id="{15F4A28D-B7E0-4B16-AB99-FC019BE08086}" type="slidenum">
              <a:rPr lang="en-US"/>
              <a:pPr>
                <a:defRPr/>
              </a:pPr>
              <a:t>‹#›</a:t>
            </a:fld>
            <a:endParaRPr lang="en-US"/>
          </a:p>
        </p:txBody>
      </p:sp>
    </p:spTree>
    <p:extLst>
      <p:ext uri="{BB962C8B-B14F-4D97-AF65-F5344CB8AC3E}">
        <p14:creationId xmlns:p14="http://schemas.microsoft.com/office/powerpoint/2010/main" val="3605352669"/>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 id="214748442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nSpc>
                <a:spcPct val="100000"/>
              </a:lnSpc>
              <a:spcBef>
                <a:spcPct val="0"/>
              </a:spcBef>
              <a:buClrTx/>
              <a:defRPr sz="1400" b="0">
                <a:solidFill>
                  <a:srgbClr val="000000"/>
                </a:solidFill>
                <a:latin typeface="Arial" charset="0"/>
              </a:defRPr>
            </a:lvl1pPr>
          </a:lstStyle>
          <a:p>
            <a:pPr fontAlgn="base">
              <a:spcAft>
                <a:spcPct val="0"/>
              </a:spcAft>
              <a:defRPr/>
            </a:pPr>
            <a:endParaRPr lang="fr-FR" alt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lnSpc>
                <a:spcPct val="100000"/>
              </a:lnSpc>
              <a:spcBef>
                <a:spcPct val="0"/>
              </a:spcBef>
              <a:buClrTx/>
              <a:defRPr sz="1400" b="0">
                <a:solidFill>
                  <a:srgbClr val="000000"/>
                </a:solidFill>
                <a:latin typeface="Arial" charset="0"/>
              </a:defRPr>
            </a:lvl1pPr>
          </a:lstStyle>
          <a:p>
            <a:pPr fontAlgn="base">
              <a:spcAft>
                <a:spcPct val="0"/>
              </a:spcAft>
              <a:defRPr/>
            </a:pPr>
            <a:endParaRPr lang="fr-FR" alt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lnSpc>
                <a:spcPct val="100000"/>
              </a:lnSpc>
              <a:spcBef>
                <a:spcPct val="0"/>
              </a:spcBef>
              <a:buClrTx/>
              <a:defRPr sz="1400" b="0">
                <a:solidFill>
                  <a:srgbClr val="000000"/>
                </a:solidFill>
                <a:latin typeface="Arial" charset="0"/>
              </a:defRPr>
            </a:lvl1pPr>
          </a:lstStyle>
          <a:p>
            <a:pPr fontAlgn="base">
              <a:spcAft>
                <a:spcPct val="0"/>
              </a:spcAft>
              <a:defRPr/>
            </a:pPr>
            <a:fld id="{25E00B2B-1817-44FA-AFF5-5ED988221EB5}" type="slidenum">
              <a:rPr lang="fr-FR" altLang="fr-FR"/>
              <a:pPr fontAlgn="base">
                <a:spcAft>
                  <a:spcPct val="0"/>
                </a:spcAft>
                <a:defRPr/>
              </a:pPr>
              <a:t>‹#›</a:t>
            </a:fld>
            <a:endParaRPr lang="fr-FR" altLang="fr-FR"/>
          </a:p>
        </p:txBody>
      </p:sp>
    </p:spTree>
    <p:extLst>
      <p:ext uri="{BB962C8B-B14F-4D97-AF65-F5344CB8AC3E}">
        <p14:creationId xmlns:p14="http://schemas.microsoft.com/office/powerpoint/2010/main" val="864602984"/>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 id="2147484440" r:id="rId12"/>
    <p:sldLayoutId id="214748444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0.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5" Type="http://schemas.openxmlformats.org/officeDocument/2006/relationships/image" Target="../media/image20.png"/><Relationship Id="rId4" Type="http://schemas.openxmlformats.org/officeDocument/2006/relationships/oleObject" Target="../embeddings/Microsoft_Excel_97-2003_Worksheet1.xls"/></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57200" y="228600"/>
            <a:ext cx="8229600" cy="5257800"/>
          </a:xfrm>
        </p:spPr>
        <p:txBody>
          <a:bodyPr/>
          <a:lstStyle/>
          <a:p>
            <a:pPr eaLnBrk="1" hangingPunct="1"/>
            <a:r>
              <a:rPr lang="en-US" altLang="en-US" sz="3200" b="1" dirty="0" smtClean="0">
                <a:solidFill>
                  <a:schemeClr val="bg1"/>
                </a:solidFill>
              </a:rPr>
              <a:t/>
            </a:r>
            <a:br>
              <a:rPr lang="en-US" altLang="en-US" sz="3200" b="1" dirty="0" smtClean="0">
                <a:solidFill>
                  <a:schemeClr val="bg1"/>
                </a:solidFill>
              </a:rPr>
            </a:br>
            <a:r>
              <a:rPr lang="en-US" altLang="en-US" sz="3200" b="1" dirty="0" smtClean="0">
                <a:solidFill>
                  <a:schemeClr val="bg1"/>
                </a:solidFill>
              </a:rPr>
              <a:t/>
            </a:r>
            <a:br>
              <a:rPr lang="en-US" altLang="en-US" sz="3200" b="1" dirty="0" smtClean="0">
                <a:solidFill>
                  <a:schemeClr val="bg1"/>
                </a:solidFill>
              </a:rPr>
            </a:br>
            <a:r>
              <a:rPr lang="en-US" altLang="en-US" sz="3200" b="1" dirty="0" smtClean="0">
                <a:solidFill>
                  <a:schemeClr val="bg1"/>
                </a:solidFill>
              </a:rPr>
              <a:t>Geriatric Assessment and Interventions for Older Cancer </a:t>
            </a:r>
            <a:r>
              <a:rPr lang="en-US" altLang="en-US" sz="3200" b="1" dirty="0">
                <a:solidFill>
                  <a:schemeClr val="bg1"/>
                </a:solidFill>
              </a:rPr>
              <a:t>P</a:t>
            </a:r>
            <a:r>
              <a:rPr lang="en-US" altLang="en-US" sz="3200" b="1" dirty="0" smtClean="0">
                <a:solidFill>
                  <a:schemeClr val="bg1"/>
                </a:solidFill>
              </a:rPr>
              <a:t>atients:</a:t>
            </a:r>
            <a:br>
              <a:rPr lang="en-US" altLang="en-US" sz="3200" b="1" dirty="0" smtClean="0">
                <a:solidFill>
                  <a:schemeClr val="bg1"/>
                </a:solidFill>
              </a:rPr>
            </a:br>
            <a:r>
              <a:rPr lang="en-US" altLang="en-US" sz="1000" b="1" dirty="0" smtClean="0">
                <a:solidFill>
                  <a:schemeClr val="bg1"/>
                </a:solidFill>
              </a:rPr>
              <a:t> </a:t>
            </a:r>
            <a:r>
              <a:rPr lang="en-US" altLang="en-US" sz="3200" b="1" dirty="0" smtClean="0">
                <a:solidFill>
                  <a:schemeClr val="bg1"/>
                </a:solidFill>
              </a:rPr>
              <a:t/>
            </a:r>
            <a:br>
              <a:rPr lang="en-US" altLang="en-US" sz="3200" b="1" dirty="0" smtClean="0">
                <a:solidFill>
                  <a:schemeClr val="bg1"/>
                </a:solidFill>
              </a:rPr>
            </a:br>
            <a:r>
              <a:rPr lang="en-US" altLang="en-US" sz="3200" b="1" dirty="0" smtClean="0">
                <a:solidFill>
                  <a:schemeClr val="bg1"/>
                </a:solidFill>
              </a:rPr>
              <a:t>Past, Present, Future</a:t>
            </a:r>
            <a:r>
              <a:rPr lang="en-US" altLang="en-US" sz="4000" b="1" dirty="0" smtClean="0">
                <a:solidFill>
                  <a:schemeClr val="bg1"/>
                </a:solidFill>
              </a:rPr>
              <a:t/>
            </a:r>
            <a:br>
              <a:rPr lang="en-US" altLang="en-US" sz="4000" b="1" dirty="0" smtClean="0">
                <a:solidFill>
                  <a:schemeClr val="bg1"/>
                </a:solidFill>
              </a:rPr>
            </a:br>
            <a:r>
              <a:rPr lang="en-US" altLang="en-US" sz="3200" b="1" dirty="0" smtClean="0">
                <a:solidFill>
                  <a:schemeClr val="bg1"/>
                </a:solidFill>
              </a:rPr>
              <a:t/>
            </a:r>
            <a:br>
              <a:rPr lang="en-US" altLang="en-US" sz="3200" b="1" dirty="0" smtClean="0">
                <a:solidFill>
                  <a:schemeClr val="bg1"/>
                </a:solidFill>
              </a:rPr>
            </a:br>
            <a:r>
              <a:rPr lang="en-US" altLang="en-US" sz="3200" b="1" dirty="0" smtClean="0">
                <a:solidFill>
                  <a:schemeClr val="bg1"/>
                </a:solidFill>
              </a:rPr>
              <a:t/>
            </a:r>
            <a:br>
              <a:rPr lang="en-US" altLang="en-US" sz="3200" b="1" dirty="0" smtClean="0">
                <a:solidFill>
                  <a:schemeClr val="bg1"/>
                </a:solidFill>
              </a:rPr>
            </a:br>
            <a:r>
              <a:rPr lang="en-US" altLang="en-US" sz="2800" b="1" dirty="0" smtClean="0">
                <a:solidFill>
                  <a:srgbClr val="FFFF00"/>
                </a:solidFill>
              </a:rPr>
              <a:t>Harvey </a:t>
            </a:r>
            <a:r>
              <a:rPr lang="en-US" altLang="en-US" sz="2800" b="1" smtClean="0">
                <a:solidFill>
                  <a:srgbClr val="FFFF00"/>
                </a:solidFill>
              </a:rPr>
              <a:t>Jay Cohen, MD</a:t>
            </a:r>
            <a:r>
              <a:rPr lang="en-US" altLang="en-US" sz="2000" b="1" dirty="0" smtClean="0">
                <a:solidFill>
                  <a:schemeClr val="bg1"/>
                </a:solidFill>
              </a:rPr>
              <a:t/>
            </a:r>
            <a:br>
              <a:rPr lang="en-US" altLang="en-US" sz="2000" b="1" dirty="0" smtClean="0">
                <a:solidFill>
                  <a:schemeClr val="bg1"/>
                </a:solidFill>
              </a:rPr>
            </a:br>
            <a:r>
              <a:rPr lang="en-US" altLang="en-US" sz="2800" b="1" dirty="0" smtClean="0">
                <a:solidFill>
                  <a:schemeClr val="bg1"/>
                </a:solidFill>
              </a:rPr>
              <a:t>U13 Conference</a:t>
            </a:r>
            <a:r>
              <a:rPr lang="en-US" altLang="en-US" sz="3200" b="1" dirty="0" smtClean="0">
                <a:solidFill>
                  <a:srgbClr val="FFFF00"/>
                </a:solidFill>
              </a:rPr>
              <a:t/>
            </a:r>
            <a:br>
              <a:rPr lang="en-US" altLang="en-US" sz="3200" b="1" dirty="0" smtClean="0">
                <a:solidFill>
                  <a:srgbClr val="FFFF00"/>
                </a:solidFill>
              </a:rPr>
            </a:br>
            <a:r>
              <a:rPr lang="en-US" altLang="en-US" sz="3200" b="1" dirty="0" smtClean="0">
                <a:solidFill>
                  <a:srgbClr val="FFFF00"/>
                </a:solidFill>
              </a:rPr>
              <a:t/>
            </a:r>
            <a:br>
              <a:rPr lang="en-US" altLang="en-US" sz="3200" b="1" dirty="0" smtClean="0">
                <a:solidFill>
                  <a:srgbClr val="FFFF00"/>
                </a:solidFill>
              </a:rPr>
            </a:br>
            <a:r>
              <a:rPr lang="en-US" altLang="en-US" sz="2800" b="1" dirty="0" smtClean="0">
                <a:solidFill>
                  <a:srgbClr val="FFFF00"/>
                </a:solidFill>
              </a:rPr>
              <a:t>May 13, 2015</a:t>
            </a:r>
            <a:r>
              <a:rPr lang="en-US" altLang="en-US" sz="3200" b="1" dirty="0" smtClean="0">
                <a:solidFill>
                  <a:srgbClr val="FFFF00"/>
                </a:solidFill>
              </a:rPr>
              <a:t/>
            </a:r>
            <a:br>
              <a:rPr lang="en-US" altLang="en-US" sz="3200" b="1" dirty="0" smtClean="0">
                <a:solidFill>
                  <a:srgbClr val="FFFF00"/>
                </a:solidFill>
              </a:rPr>
            </a:br>
            <a:endParaRPr lang="en-US" altLang="en-US" sz="3200" b="1" dirty="0" smtClean="0">
              <a:solidFill>
                <a:srgbClr val="FFFF00"/>
              </a:solidFill>
            </a:endParaRPr>
          </a:p>
        </p:txBody>
      </p:sp>
      <p:sp>
        <p:nvSpPr>
          <p:cNvPr id="2" name="Slide Number Placeholder 1"/>
          <p:cNvSpPr>
            <a:spLocks noGrp="1"/>
          </p:cNvSpPr>
          <p:nvPr>
            <p:ph type="sldNum" sz="quarter" idx="12"/>
          </p:nvPr>
        </p:nvSpPr>
        <p:spPr/>
        <p:txBody>
          <a:bodyPr/>
          <a:lstStyle/>
          <a:p>
            <a:pPr>
              <a:defRPr/>
            </a:pPr>
            <a:fld id="{FA3E70F5-FFB0-493E-A523-9E9AD45E4A13}" type="slidenum">
              <a:rPr lang="en-US" smtClean="0">
                <a:solidFill>
                  <a:srgbClr val="000000"/>
                </a:solidFill>
              </a:rPr>
              <a:pPr>
                <a:defRPr/>
              </a:pPr>
              <a:t>1</a:t>
            </a:fld>
            <a:endParaRPr lang="en-US">
              <a:solidFill>
                <a:srgbClr val="000000"/>
              </a:solidFill>
            </a:endParaRPr>
          </a:p>
        </p:txBody>
      </p:sp>
    </p:spTree>
    <p:extLst>
      <p:ext uri="{BB962C8B-B14F-4D97-AF65-F5344CB8AC3E}">
        <p14:creationId xmlns:p14="http://schemas.microsoft.com/office/powerpoint/2010/main" val="35324341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CohenScans\Nov09,2005\Lancet_1993;341 pp1032-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57175"/>
            <a:ext cx="7010400" cy="6335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6549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NEJM Vol 346 pp905-912 March21,2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82296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782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a:xfrm>
            <a:off x="677863" y="288925"/>
            <a:ext cx="7772400" cy="914400"/>
          </a:xfrm>
        </p:spPr>
        <p:txBody>
          <a:bodyPr/>
          <a:lstStyle/>
          <a:p>
            <a:r>
              <a:rPr lang="en-US" altLang="en-US" sz="4000" b="1">
                <a:solidFill>
                  <a:srgbClr val="FFFF00"/>
                </a:solidFill>
                <a:latin typeface="Arial" charset="0"/>
              </a:rPr>
              <a:t>GEM Trial Results</a:t>
            </a:r>
          </a:p>
        </p:txBody>
      </p:sp>
      <p:sp>
        <p:nvSpPr>
          <p:cNvPr id="33795" name="Rectangle 1027"/>
          <p:cNvSpPr>
            <a:spLocks noGrp="1" noChangeArrowheads="1"/>
          </p:cNvSpPr>
          <p:nvPr>
            <p:ph type="body" idx="1"/>
          </p:nvPr>
        </p:nvSpPr>
        <p:spPr>
          <a:xfrm>
            <a:off x="1016000" y="1371600"/>
            <a:ext cx="7170738" cy="4984750"/>
          </a:xfrm>
        </p:spPr>
        <p:txBody>
          <a:bodyPr/>
          <a:lstStyle/>
          <a:p>
            <a:pPr marL="609600" indent="-609600">
              <a:lnSpc>
                <a:spcPct val="90000"/>
              </a:lnSpc>
              <a:buClr>
                <a:srgbClr val="FFFF00"/>
              </a:buClr>
              <a:buFontTx/>
              <a:buAutoNum type="arabicPeriod"/>
            </a:pPr>
            <a:r>
              <a:rPr lang="en-US" altLang="en-US" sz="2400" b="1">
                <a:solidFill>
                  <a:schemeClr val="bg1"/>
                </a:solidFill>
                <a:latin typeface="Arial" charset="0"/>
              </a:rPr>
              <a:t>GEMU pts better at Discharge in:</a:t>
            </a:r>
          </a:p>
          <a:p>
            <a:pPr marL="609600" indent="-609600">
              <a:lnSpc>
                <a:spcPct val="90000"/>
              </a:lnSpc>
              <a:buFontTx/>
              <a:buNone/>
            </a:pPr>
            <a:r>
              <a:rPr lang="en-US" altLang="en-US" sz="2400" b="1">
                <a:solidFill>
                  <a:schemeClr val="bg1"/>
                </a:solidFill>
                <a:latin typeface="Arial" charset="0"/>
              </a:rPr>
              <a:t>		SF36 – Physical Functioning</a:t>
            </a:r>
          </a:p>
          <a:p>
            <a:pPr marL="609600" indent="-609600">
              <a:lnSpc>
                <a:spcPct val="90000"/>
              </a:lnSpc>
              <a:buFontTx/>
              <a:buNone/>
            </a:pPr>
            <a:r>
              <a:rPr lang="en-US" altLang="en-US" sz="2400" b="1">
                <a:solidFill>
                  <a:schemeClr val="bg1"/>
                </a:solidFill>
                <a:latin typeface="Arial" charset="0"/>
              </a:rPr>
              <a:t>		Bodily Pain – also at 1 year</a:t>
            </a:r>
          </a:p>
          <a:p>
            <a:pPr marL="609600" indent="-609600">
              <a:lnSpc>
                <a:spcPct val="90000"/>
              </a:lnSpc>
              <a:buFontTx/>
              <a:buNone/>
            </a:pPr>
            <a:r>
              <a:rPr lang="en-US" altLang="en-US" sz="2400" b="1">
                <a:solidFill>
                  <a:schemeClr val="bg1"/>
                </a:solidFill>
                <a:latin typeface="Arial" charset="0"/>
              </a:rPr>
              <a:t>		Energy/Fatigue</a:t>
            </a:r>
          </a:p>
          <a:p>
            <a:pPr marL="609600" indent="-609600">
              <a:lnSpc>
                <a:spcPct val="90000"/>
              </a:lnSpc>
              <a:buFontTx/>
              <a:buNone/>
            </a:pPr>
            <a:r>
              <a:rPr lang="en-US" altLang="en-US" sz="2400" b="1">
                <a:solidFill>
                  <a:schemeClr val="bg1"/>
                </a:solidFill>
                <a:latin typeface="Arial" charset="0"/>
              </a:rPr>
              <a:t>		General Health</a:t>
            </a:r>
          </a:p>
          <a:p>
            <a:pPr marL="609600" indent="-609600">
              <a:lnSpc>
                <a:spcPct val="90000"/>
              </a:lnSpc>
              <a:buFontTx/>
              <a:buNone/>
            </a:pPr>
            <a:r>
              <a:rPr lang="en-US" altLang="en-US" sz="2400" b="1">
                <a:solidFill>
                  <a:schemeClr val="bg1"/>
                </a:solidFill>
                <a:latin typeface="Arial" charset="0"/>
              </a:rPr>
              <a:t>		Basic ADL		</a:t>
            </a:r>
          </a:p>
          <a:p>
            <a:pPr marL="609600" indent="-609600">
              <a:lnSpc>
                <a:spcPct val="90000"/>
              </a:lnSpc>
              <a:buFontTx/>
              <a:buNone/>
            </a:pPr>
            <a:r>
              <a:rPr lang="en-US" altLang="en-US" sz="2400" b="1">
                <a:solidFill>
                  <a:schemeClr val="bg1"/>
                </a:solidFill>
                <a:latin typeface="Arial" charset="0"/>
              </a:rPr>
              <a:t>   		PPT			</a:t>
            </a:r>
          </a:p>
          <a:p>
            <a:pPr marL="609600" indent="-609600">
              <a:lnSpc>
                <a:spcPct val="90000"/>
              </a:lnSpc>
              <a:buFontTx/>
              <a:buNone/>
            </a:pPr>
            <a:r>
              <a:rPr lang="en-US" altLang="en-US" sz="2400" b="1">
                <a:solidFill>
                  <a:srgbClr val="FFFF00"/>
                </a:solidFill>
                <a:latin typeface="Arial" charset="0"/>
              </a:rPr>
              <a:t>2.    </a:t>
            </a:r>
            <a:r>
              <a:rPr lang="en-US" altLang="en-US" sz="2400" b="1">
                <a:solidFill>
                  <a:schemeClr val="bg1"/>
                </a:solidFill>
                <a:latin typeface="Arial" charset="0"/>
              </a:rPr>
              <a:t>GEMC better at 1 year in:</a:t>
            </a:r>
          </a:p>
          <a:p>
            <a:pPr marL="609600" indent="-609600">
              <a:lnSpc>
                <a:spcPct val="90000"/>
              </a:lnSpc>
              <a:buFontTx/>
              <a:buNone/>
            </a:pPr>
            <a:r>
              <a:rPr lang="en-US" altLang="en-US" sz="2400" b="1">
                <a:solidFill>
                  <a:schemeClr val="bg1"/>
                </a:solidFill>
                <a:latin typeface="Arial" charset="0"/>
              </a:rPr>
              <a:t>	   energy, general health 	</a:t>
            </a:r>
          </a:p>
          <a:p>
            <a:pPr marL="609600" indent="-609600">
              <a:lnSpc>
                <a:spcPct val="90000"/>
              </a:lnSpc>
              <a:buFontTx/>
              <a:buNone/>
            </a:pPr>
            <a:r>
              <a:rPr lang="en-US" altLang="en-US" sz="2400" b="1">
                <a:solidFill>
                  <a:schemeClr val="bg1"/>
                </a:solidFill>
                <a:latin typeface="Arial" charset="0"/>
              </a:rPr>
              <a:t>		SF36 mental health 	</a:t>
            </a:r>
          </a:p>
          <a:p>
            <a:pPr marL="609600" indent="-609600">
              <a:lnSpc>
                <a:spcPct val="90000"/>
              </a:lnSpc>
              <a:buClr>
                <a:srgbClr val="FFFF00"/>
              </a:buClr>
              <a:buFontTx/>
              <a:buAutoNum type="arabicPeriod" startAt="3"/>
            </a:pPr>
            <a:r>
              <a:rPr lang="en-US" altLang="en-US" sz="2400" b="1">
                <a:solidFill>
                  <a:schemeClr val="bg1"/>
                </a:solidFill>
                <a:latin typeface="Arial" charset="0"/>
              </a:rPr>
              <a:t>No difference in mortality at DC or 1 year </a:t>
            </a:r>
          </a:p>
          <a:p>
            <a:pPr marL="609600" indent="-609600">
              <a:lnSpc>
                <a:spcPct val="90000"/>
              </a:lnSpc>
              <a:buClr>
                <a:srgbClr val="FFFF00"/>
              </a:buClr>
              <a:buFontTx/>
              <a:buNone/>
            </a:pPr>
            <a:r>
              <a:rPr lang="en-US" altLang="en-US" sz="2400" b="1">
                <a:solidFill>
                  <a:schemeClr val="bg1"/>
                </a:solidFill>
                <a:latin typeface="Arial" charset="0"/>
              </a:rPr>
              <a:t>					</a:t>
            </a:r>
          </a:p>
          <a:p>
            <a:pPr marL="609600" indent="-609600">
              <a:lnSpc>
                <a:spcPct val="90000"/>
              </a:lnSpc>
              <a:buFontTx/>
              <a:buNone/>
            </a:pPr>
            <a:r>
              <a:rPr lang="en-US" altLang="en-US" sz="1800" b="1">
                <a:solidFill>
                  <a:schemeClr val="bg1"/>
                </a:solidFill>
                <a:latin typeface="Arial" charset="0"/>
              </a:rPr>
              <a:t>				         Cohen et al NEJM 346:905, 2002</a:t>
            </a:r>
          </a:p>
        </p:txBody>
      </p:sp>
    </p:spTree>
    <p:extLst>
      <p:ext uri="{BB962C8B-B14F-4D97-AF65-F5344CB8AC3E}">
        <p14:creationId xmlns:p14="http://schemas.microsoft.com/office/powerpoint/2010/main" val="33406825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Rescanned Images\AJM 15Mar2004 Vol 116 pp394-4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00" y="609600"/>
            <a:ext cx="84328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566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CohenScans\Nov09,2005\NEJM 1995;332 pp 1338-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319088"/>
            <a:ext cx="8305800" cy="619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876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89881"/>
            <a:ext cx="8347648" cy="1090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04825"/>
            <a:ext cx="834764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3048000"/>
            <a:ext cx="8915400" cy="2923877"/>
          </a:xfrm>
          <a:prstGeom prst="rect">
            <a:avLst/>
          </a:prstGeom>
          <a:noFill/>
        </p:spPr>
        <p:txBody>
          <a:bodyPr wrap="square" rtlCol="0">
            <a:spAutoFit/>
          </a:bodyPr>
          <a:lstStyle/>
          <a:p>
            <a:pPr algn="ctr"/>
            <a:r>
              <a:rPr lang="en-US" sz="2300" b="1" u="sng" dirty="0" smtClean="0">
                <a:solidFill>
                  <a:schemeClr val="bg1"/>
                </a:solidFill>
                <a:latin typeface="Arial" panose="020B0604020202020204" pitchFamily="34" charset="0"/>
                <a:cs typeface="Arial" panose="020B0604020202020204" pitchFamily="34" charset="0"/>
              </a:rPr>
              <a:t>CGA Patients</a:t>
            </a:r>
          </a:p>
          <a:p>
            <a:endParaRPr lang="en-US" sz="23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300" b="1" dirty="0" smtClean="0">
                <a:solidFill>
                  <a:schemeClr val="bg1"/>
                </a:solidFill>
                <a:latin typeface="Arial" panose="020B0604020202020204" pitchFamily="34" charset="0"/>
                <a:cs typeface="Arial" panose="020B0604020202020204" pitchFamily="34" charset="0"/>
              </a:rPr>
              <a:t>More likely alive and at home	       1.16 (1.05-1.28) p= .003</a:t>
            </a:r>
          </a:p>
          <a:p>
            <a:pPr marL="285750" indent="-285750">
              <a:buFont typeface="Arial" panose="020B0604020202020204" pitchFamily="34" charset="0"/>
              <a:buChar char="•"/>
            </a:pPr>
            <a:endParaRPr lang="en-US" sz="2300" b="1"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300" b="1" dirty="0" smtClean="0">
                <a:solidFill>
                  <a:schemeClr val="bg1"/>
                </a:solidFill>
                <a:latin typeface="Arial" panose="020B0604020202020204" pitchFamily="34" charset="0"/>
                <a:cs typeface="Arial" panose="020B0604020202020204" pitchFamily="34" charset="0"/>
              </a:rPr>
              <a:t>Less likely in residential care	       0.78 (.69-.88)     p= &lt; .001</a:t>
            </a:r>
          </a:p>
          <a:p>
            <a:pPr marL="285750" indent="-285750">
              <a:buFont typeface="Arial" panose="020B0604020202020204" pitchFamily="34" charset="0"/>
              <a:buChar char="•"/>
            </a:pPr>
            <a:endParaRPr lang="en-US" sz="2300" b="1"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300" b="1" dirty="0" smtClean="0">
                <a:solidFill>
                  <a:schemeClr val="bg1"/>
                </a:solidFill>
                <a:latin typeface="Arial" panose="020B0604020202020204" pitchFamily="34" charset="0"/>
                <a:cs typeface="Arial" panose="020B0604020202020204" pitchFamily="34" charset="0"/>
              </a:rPr>
              <a:t>Less likely to experience </a:t>
            </a:r>
          </a:p>
          <a:p>
            <a:r>
              <a:rPr lang="en-US" sz="2300" b="1" dirty="0" smtClean="0">
                <a:solidFill>
                  <a:schemeClr val="bg1"/>
                </a:solidFill>
                <a:latin typeface="Arial" panose="020B0604020202020204" pitchFamily="34" charset="0"/>
                <a:cs typeface="Arial" panose="020B0604020202020204" pitchFamily="34" charset="0"/>
              </a:rPr>
              <a:t>                         deterioration                 0.76 (.68-.90)    p=.001</a:t>
            </a:r>
            <a:endParaRPr lang="en-US" sz="23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5105400" y="6324600"/>
            <a:ext cx="3699448" cy="369332"/>
          </a:xfrm>
          <a:prstGeom prst="rect">
            <a:avLst/>
          </a:prstGeom>
          <a:noFill/>
        </p:spPr>
        <p:txBody>
          <a:bodyPr wrap="square" rtlCol="0">
            <a:spAutoFit/>
          </a:bodyPr>
          <a:lstStyle/>
          <a:p>
            <a:r>
              <a:rPr lang="en-US" b="1" dirty="0" smtClean="0">
                <a:solidFill>
                  <a:schemeClr val="bg1"/>
                </a:solidFill>
                <a:latin typeface="Arial" panose="020B0604020202020204" pitchFamily="34" charset="0"/>
                <a:cs typeface="Arial" panose="020B0604020202020204" pitchFamily="34" charset="0"/>
              </a:rPr>
              <a:t>Ellis G. et al, BMJ 343:1-10, 2011</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40211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r>
              <a:rPr lang="en-US" altLang="en-US" smtClean="0">
                <a:ea typeface="ＭＳ Ｐゴシック" pitchFamily="34" charset="-128"/>
              </a:rPr>
              <a:t>CGA Across the Spectrum</a:t>
            </a:r>
          </a:p>
        </p:txBody>
      </p:sp>
      <p:sp>
        <p:nvSpPr>
          <p:cNvPr id="172035" name="Content Placeholder 2"/>
          <p:cNvSpPr>
            <a:spLocks noGrp="1"/>
          </p:cNvSpPr>
          <p:nvPr>
            <p:ph idx="1"/>
          </p:nvPr>
        </p:nvSpPr>
        <p:spPr>
          <a:xfrm>
            <a:off x="228600" y="1219200"/>
            <a:ext cx="8686800" cy="4525963"/>
          </a:xfrm>
        </p:spPr>
        <p:txBody>
          <a:bodyPr/>
          <a:lstStyle/>
          <a:p>
            <a:r>
              <a:rPr lang="en-US" altLang="en-US" smtClean="0">
                <a:ea typeface="ＭＳ Ｐゴシック" pitchFamily="34" charset="-128"/>
              </a:rPr>
              <a:t>Outpatient</a:t>
            </a:r>
          </a:p>
          <a:p>
            <a:pPr lvl="1"/>
            <a:r>
              <a:rPr lang="en-US" altLang="en-US" smtClean="0">
                <a:ea typeface="ＭＳ Ｐゴシック" pitchFamily="34" charset="-128"/>
              </a:rPr>
              <a:t>Home: Improve function; mortality</a:t>
            </a:r>
          </a:p>
          <a:p>
            <a:pPr lvl="1"/>
            <a:r>
              <a:rPr lang="en-US" altLang="en-US" smtClean="0">
                <a:ea typeface="ＭＳ Ｐゴシック" pitchFamily="34" charset="-128"/>
              </a:rPr>
              <a:t>Clinic-based: Improve function; QOL</a:t>
            </a:r>
          </a:p>
          <a:p>
            <a:pPr lvl="1"/>
            <a:r>
              <a:rPr lang="en-US" altLang="en-US" smtClean="0">
                <a:ea typeface="ＭＳ Ｐゴシック" pitchFamily="34" charset="-128"/>
              </a:rPr>
              <a:t>Community care: Reduced admissions; Readmissions</a:t>
            </a:r>
          </a:p>
          <a:p>
            <a:r>
              <a:rPr lang="en-US" altLang="en-US" smtClean="0">
                <a:ea typeface="ＭＳ Ｐゴシック" pitchFamily="34" charset="-128"/>
              </a:rPr>
              <a:t>Inpatient:</a:t>
            </a:r>
          </a:p>
          <a:p>
            <a:pPr lvl="1"/>
            <a:r>
              <a:rPr lang="en-US" altLang="en-US" smtClean="0">
                <a:ea typeface="ＭＳ Ｐゴシック" pitchFamily="34" charset="-128"/>
              </a:rPr>
              <a:t>Geri Consultation</a:t>
            </a:r>
          </a:p>
          <a:p>
            <a:pPr lvl="1"/>
            <a:r>
              <a:rPr lang="en-US" altLang="en-US" smtClean="0">
                <a:ea typeface="ＭＳ Ｐゴシック" pitchFamily="34" charset="-128"/>
              </a:rPr>
              <a:t>Acute Care of the Elderly (ACE) </a:t>
            </a:r>
          </a:p>
          <a:p>
            <a:pPr lvl="1"/>
            <a:r>
              <a:rPr lang="en-US" altLang="en-US" smtClean="0">
                <a:ea typeface="ＭＳ Ｐゴシック" pitchFamily="34" charset="-128"/>
              </a:rPr>
              <a:t>GEMU</a:t>
            </a:r>
          </a:p>
        </p:txBody>
      </p:sp>
      <p:graphicFrame>
        <p:nvGraphicFramePr>
          <p:cNvPr id="4" name="Diagram 3"/>
          <p:cNvGraphicFramePr/>
          <p:nvPr/>
        </p:nvGraphicFramePr>
        <p:xfrm>
          <a:off x="2819400" y="4899738"/>
          <a:ext cx="4191000" cy="314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47371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Comprehensive Geriatric Assessment (CGA)</a:t>
            </a:r>
            <a:endParaRPr lang="en-US" dirty="0"/>
          </a:p>
        </p:txBody>
      </p:sp>
      <p:sp>
        <p:nvSpPr>
          <p:cNvPr id="3" name="Content Placeholder 2"/>
          <p:cNvSpPr>
            <a:spLocks noGrp="1"/>
          </p:cNvSpPr>
          <p:nvPr>
            <p:ph idx="1"/>
          </p:nvPr>
        </p:nvSpPr>
        <p:spPr>
          <a:xfrm>
            <a:off x="457200" y="1600200"/>
            <a:ext cx="8534400" cy="4525963"/>
          </a:xfrm>
        </p:spPr>
        <p:txBody>
          <a:bodyPr>
            <a:normAutofit fontScale="85000" lnSpcReduction="10000"/>
          </a:bodyPr>
          <a:lstStyle/>
          <a:p>
            <a:pPr>
              <a:buFont typeface="Arial" charset="0"/>
              <a:buChar char="•"/>
              <a:defRPr/>
            </a:pPr>
            <a:r>
              <a:rPr lang="en-US" dirty="0" smtClean="0"/>
              <a:t>Multidimensional, interdisciplinary, interprofessional</a:t>
            </a:r>
          </a:p>
          <a:p>
            <a:pPr>
              <a:buFont typeface="Arial" charset="0"/>
              <a:buChar char="•"/>
              <a:defRPr/>
            </a:pPr>
            <a:r>
              <a:rPr lang="en-US" dirty="0" smtClean="0"/>
              <a:t>Diagnostic </a:t>
            </a:r>
            <a:r>
              <a:rPr lang="en-US" dirty="0"/>
              <a:t>process </a:t>
            </a:r>
          </a:p>
          <a:p>
            <a:pPr>
              <a:buFont typeface="Arial" charset="0"/>
              <a:buChar char="•"/>
              <a:defRPr/>
            </a:pPr>
            <a:r>
              <a:rPr lang="en-US" dirty="0"/>
              <a:t>C</a:t>
            </a:r>
            <a:r>
              <a:rPr lang="en-US" dirty="0" smtClean="0"/>
              <a:t>omprehensive </a:t>
            </a:r>
          </a:p>
          <a:p>
            <a:pPr lvl="1">
              <a:buFont typeface="Arial" charset="0"/>
              <a:buChar char="–"/>
              <a:defRPr/>
            </a:pPr>
            <a:r>
              <a:rPr lang="en-US" dirty="0" smtClean="0"/>
              <a:t>Medical</a:t>
            </a:r>
          </a:p>
          <a:p>
            <a:pPr lvl="1">
              <a:buFont typeface="Arial" charset="0"/>
              <a:buChar char="–"/>
              <a:defRPr/>
            </a:pPr>
            <a:r>
              <a:rPr lang="en-US" dirty="0" smtClean="0"/>
              <a:t>Psychological</a:t>
            </a:r>
          </a:p>
          <a:p>
            <a:pPr lvl="1">
              <a:buFont typeface="Arial" charset="0"/>
              <a:buChar char="–"/>
              <a:defRPr/>
            </a:pPr>
            <a:r>
              <a:rPr lang="en-US" dirty="0" smtClean="0"/>
              <a:t>Functional</a:t>
            </a:r>
          </a:p>
          <a:p>
            <a:pPr>
              <a:buFont typeface="Arial" charset="0"/>
              <a:buChar char="•"/>
              <a:defRPr/>
            </a:pPr>
            <a:r>
              <a:rPr lang="en-US" dirty="0" smtClean="0"/>
              <a:t>Patient centered plan that is used to </a:t>
            </a:r>
            <a:r>
              <a:rPr lang="en-US" b="1" dirty="0" smtClean="0"/>
              <a:t>optimize</a:t>
            </a:r>
            <a:r>
              <a:rPr lang="en-US" dirty="0" smtClean="0"/>
              <a:t> not just predict or assess</a:t>
            </a:r>
          </a:p>
          <a:p>
            <a:pPr>
              <a:buFont typeface="Arial" charset="0"/>
              <a:buChar char="•"/>
              <a:defRPr/>
            </a:pPr>
            <a:r>
              <a:rPr lang="en-US" dirty="0"/>
              <a:t>T</a:t>
            </a:r>
            <a:r>
              <a:rPr lang="en-US" dirty="0" smtClean="0"/>
              <a:t>o </a:t>
            </a:r>
            <a:r>
              <a:rPr lang="en-US" dirty="0"/>
              <a:t>develop a </a:t>
            </a:r>
            <a:r>
              <a:rPr lang="en-US" dirty="0" smtClean="0"/>
              <a:t>coordinated </a:t>
            </a:r>
            <a:r>
              <a:rPr lang="en-US" dirty="0"/>
              <a:t>and integrated plan for </a:t>
            </a:r>
            <a:r>
              <a:rPr lang="en-US" dirty="0" smtClean="0"/>
              <a:t>treatment and </a:t>
            </a:r>
            <a:r>
              <a:rPr lang="en-US" dirty="0"/>
              <a:t>long-term follow </a:t>
            </a:r>
            <a:r>
              <a:rPr lang="en-US" dirty="0" smtClean="0"/>
              <a:t>up</a:t>
            </a:r>
            <a:endParaRPr lang="en-US" dirty="0"/>
          </a:p>
        </p:txBody>
      </p:sp>
      <p:sp>
        <p:nvSpPr>
          <p:cNvPr id="4" name="Right Brace 3"/>
          <p:cNvSpPr/>
          <p:nvPr/>
        </p:nvSpPr>
        <p:spPr>
          <a:xfrm>
            <a:off x="3352800" y="2971800"/>
            <a:ext cx="685800" cy="1066800"/>
          </a:xfrm>
          <a:prstGeom prst="rightBrace">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171013" name="TextBox 4"/>
          <p:cNvSpPr txBox="1">
            <a:spLocks noChangeArrowheads="1"/>
          </p:cNvSpPr>
          <p:nvPr/>
        </p:nvSpPr>
        <p:spPr bwMode="auto">
          <a:xfrm>
            <a:off x="4191000" y="2819400"/>
            <a:ext cx="312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fontAlgn="base" hangingPunct="1">
              <a:spcBef>
                <a:spcPct val="0"/>
              </a:spcBef>
              <a:spcAft>
                <a:spcPct val="0"/>
              </a:spcAft>
              <a:buFontTx/>
              <a:buNone/>
            </a:pPr>
            <a:r>
              <a:rPr lang="en-US" altLang="en-US" sz="2400" b="1" smtClean="0">
                <a:solidFill>
                  <a:srgbClr val="0070C0"/>
                </a:solidFill>
                <a:latin typeface="Arial" pitchFamily="34" charset="0"/>
                <a:cs typeface="Arial" pitchFamily="34" charset="0"/>
              </a:rPr>
              <a:t>Account for social and environmental circumstances</a:t>
            </a:r>
          </a:p>
        </p:txBody>
      </p:sp>
      <p:graphicFrame>
        <p:nvGraphicFramePr>
          <p:cNvPr id="7" name="Diagram 6"/>
          <p:cNvGraphicFramePr/>
          <p:nvPr/>
        </p:nvGraphicFramePr>
        <p:xfrm>
          <a:off x="2819400" y="4899738"/>
          <a:ext cx="4191000" cy="314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21023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0" y="274638"/>
            <a:ext cx="9144000" cy="1143000"/>
          </a:xfrm>
        </p:spPr>
        <p:txBody>
          <a:bodyPr/>
          <a:lstStyle/>
          <a:p>
            <a:pPr algn="l" eaLnBrk="1" hangingPunct="1"/>
            <a:r>
              <a:rPr lang="en-US" altLang="en-US" sz="3200" b="1" smtClean="0">
                <a:solidFill>
                  <a:srgbClr val="FFFF00"/>
                </a:solidFill>
              </a:rPr>
              <a:t>COMPREHENSIVE GERIATRIC ASSESSMENT</a:t>
            </a:r>
            <a:br>
              <a:rPr lang="en-US" altLang="en-US" sz="3200" b="1" smtClean="0">
                <a:solidFill>
                  <a:srgbClr val="FFFF00"/>
                </a:solidFill>
              </a:rPr>
            </a:br>
            <a:r>
              <a:rPr lang="en-US" altLang="en-US" sz="3200" b="1" smtClean="0">
                <a:solidFill>
                  <a:srgbClr val="FFFF00"/>
                </a:solidFill>
              </a:rPr>
              <a:t>	   FOR OLDER CANCER PATIENTS</a:t>
            </a:r>
          </a:p>
        </p:txBody>
      </p:sp>
      <p:sp>
        <p:nvSpPr>
          <p:cNvPr id="219139" name="Rectangle 3"/>
          <p:cNvSpPr>
            <a:spLocks noGrp="1" noChangeArrowheads="1"/>
          </p:cNvSpPr>
          <p:nvPr>
            <p:ph type="body" idx="1"/>
          </p:nvPr>
        </p:nvSpPr>
        <p:spPr>
          <a:xfrm>
            <a:off x="228600" y="1524000"/>
            <a:ext cx="8915400" cy="5181600"/>
          </a:xfrm>
        </p:spPr>
        <p:txBody>
          <a:bodyPr/>
          <a:lstStyle/>
          <a:p>
            <a:pPr eaLnBrk="1" hangingPunct="1">
              <a:buClr>
                <a:srgbClr val="FF3300"/>
              </a:buClr>
            </a:pPr>
            <a:r>
              <a:rPr lang="en-US" altLang="en-US" sz="2800" b="1" smtClean="0">
                <a:solidFill>
                  <a:schemeClr val="bg1"/>
                </a:solidFill>
              </a:rPr>
              <a:t>Bernabei (2000) – proposed “minimal data set”	– extensive</a:t>
            </a:r>
          </a:p>
          <a:p>
            <a:pPr eaLnBrk="1" hangingPunct="1">
              <a:buClr>
                <a:srgbClr val="FF3300"/>
              </a:buClr>
            </a:pPr>
            <a:r>
              <a:rPr lang="en-US" altLang="en-US" sz="2800" b="1" smtClean="0">
                <a:solidFill>
                  <a:schemeClr val="bg1"/>
                </a:solidFill>
              </a:rPr>
              <a:t>Balducci (1998) – applied principles in outpatient 	setting</a:t>
            </a:r>
          </a:p>
          <a:p>
            <a:pPr eaLnBrk="1" hangingPunct="1">
              <a:buClr>
                <a:srgbClr val="FF3300"/>
              </a:buClr>
            </a:pPr>
            <a:r>
              <a:rPr lang="en-US" altLang="en-US" sz="2800" b="1" smtClean="0">
                <a:solidFill>
                  <a:schemeClr val="bg1"/>
                </a:solidFill>
              </a:rPr>
              <a:t>Ingram (2002) – utilized self report pre-visit data  </a:t>
            </a:r>
          </a:p>
          <a:p>
            <a:pPr eaLnBrk="1" hangingPunct="1">
              <a:buClr>
                <a:srgbClr val="FF3300"/>
              </a:buClr>
              <a:buFontTx/>
              <a:buNone/>
            </a:pPr>
            <a:r>
              <a:rPr lang="en-US" altLang="en-US" sz="2800" b="1" smtClean="0">
                <a:solidFill>
                  <a:schemeClr val="bg1"/>
                </a:solidFill>
              </a:rPr>
              <a:t>         collection for outpatient setting</a:t>
            </a:r>
          </a:p>
          <a:p>
            <a:pPr eaLnBrk="1" hangingPunct="1">
              <a:buClr>
                <a:srgbClr val="FF3300"/>
              </a:buClr>
            </a:pPr>
            <a:r>
              <a:rPr lang="en-US" altLang="en-US" sz="2800" b="1" smtClean="0">
                <a:solidFill>
                  <a:schemeClr val="bg1"/>
                </a:solidFill>
              </a:rPr>
              <a:t>Repetto (2002) – CGA added information to </a:t>
            </a:r>
          </a:p>
          <a:p>
            <a:pPr eaLnBrk="1" hangingPunct="1">
              <a:buClr>
                <a:srgbClr val="FF3300"/>
              </a:buClr>
              <a:buFontTx/>
              <a:buNone/>
            </a:pPr>
            <a:r>
              <a:rPr lang="en-US" altLang="en-US" sz="2800" b="1" smtClean="0">
                <a:solidFill>
                  <a:schemeClr val="bg1"/>
                </a:solidFill>
              </a:rPr>
              <a:t>     	performance status in inpatient setting</a:t>
            </a:r>
          </a:p>
          <a:p>
            <a:pPr eaLnBrk="1" hangingPunct="1">
              <a:buClr>
                <a:srgbClr val="FF3300"/>
              </a:buClr>
            </a:pPr>
            <a:r>
              <a:rPr lang="en-US" altLang="en-US" sz="2800" b="1" smtClean="0">
                <a:solidFill>
                  <a:schemeClr val="bg1"/>
                </a:solidFill>
              </a:rPr>
              <a:t>Hurria (2005) – combination self report and </a:t>
            </a:r>
          </a:p>
          <a:p>
            <a:pPr eaLnBrk="1" hangingPunct="1">
              <a:buClr>
                <a:srgbClr val="FF3300"/>
              </a:buClr>
              <a:buFontTx/>
              <a:buNone/>
            </a:pPr>
            <a:r>
              <a:rPr lang="en-US" altLang="en-US" sz="2800" b="1" smtClean="0">
                <a:solidFill>
                  <a:schemeClr val="bg1"/>
                </a:solidFill>
              </a:rPr>
              <a:t>        	performance based</a:t>
            </a:r>
          </a:p>
        </p:txBody>
      </p:sp>
    </p:spTree>
    <p:extLst>
      <p:ext uri="{BB962C8B-B14F-4D97-AF65-F5344CB8AC3E}">
        <p14:creationId xmlns:p14="http://schemas.microsoft.com/office/powerpoint/2010/main" val="22467659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5"/>
          <p:cNvSpPr>
            <a:spLocks noGrp="1" noChangeArrowheads="1"/>
          </p:cNvSpPr>
          <p:nvPr>
            <p:ph type="title"/>
          </p:nvPr>
        </p:nvSpPr>
        <p:spPr/>
        <p:txBody>
          <a:bodyPr/>
          <a:lstStyle/>
          <a:p>
            <a:pPr eaLnBrk="1" hangingPunct="1"/>
            <a:r>
              <a:rPr lang="en-US" altLang="en-US" sz="3200" b="1" smtClean="0">
                <a:solidFill>
                  <a:srgbClr val="FFFF00"/>
                </a:solidFill>
              </a:rPr>
              <a:t>GERIATRIC ASSESSMENT FOR ELDERLY CANCER PATIENTS </a:t>
            </a:r>
          </a:p>
        </p:txBody>
      </p:sp>
      <p:sp>
        <p:nvSpPr>
          <p:cNvPr id="177155" name="Rectangle 7"/>
          <p:cNvSpPr>
            <a:spLocks noGrp="1" noChangeArrowheads="1"/>
          </p:cNvSpPr>
          <p:nvPr>
            <p:ph type="body" idx="1"/>
          </p:nvPr>
        </p:nvSpPr>
        <p:spPr>
          <a:xfrm>
            <a:off x="457200" y="1752600"/>
            <a:ext cx="8229600" cy="3886200"/>
          </a:xfrm>
        </p:spPr>
        <p:txBody>
          <a:bodyPr/>
          <a:lstStyle/>
          <a:p>
            <a:pPr algn="ctr" eaLnBrk="1" hangingPunct="1">
              <a:lnSpc>
                <a:spcPct val="80000"/>
              </a:lnSpc>
              <a:buFontTx/>
              <a:buNone/>
            </a:pPr>
            <a:r>
              <a:rPr lang="en-US" altLang="en-US" sz="3600" b="1" smtClean="0">
                <a:solidFill>
                  <a:schemeClr val="bg1"/>
                </a:solidFill>
              </a:rPr>
              <a:t>Goals</a:t>
            </a:r>
          </a:p>
          <a:p>
            <a:pPr eaLnBrk="1" hangingPunct="1">
              <a:lnSpc>
                <a:spcPct val="80000"/>
              </a:lnSpc>
              <a:buClr>
                <a:srgbClr val="FF3300"/>
              </a:buClr>
            </a:pPr>
            <a:r>
              <a:rPr lang="en-US" altLang="en-US" b="1" smtClean="0">
                <a:solidFill>
                  <a:schemeClr val="bg1"/>
                </a:solidFill>
              </a:rPr>
              <a:t>Prediction of outcomes, e.g. toxicity</a:t>
            </a:r>
          </a:p>
          <a:p>
            <a:pPr eaLnBrk="1" hangingPunct="1">
              <a:lnSpc>
                <a:spcPct val="80000"/>
              </a:lnSpc>
              <a:buClr>
                <a:srgbClr val="FF3300"/>
              </a:buClr>
            </a:pPr>
            <a:r>
              <a:rPr lang="en-US" altLang="en-US" b="1" smtClean="0">
                <a:solidFill>
                  <a:schemeClr val="bg1"/>
                </a:solidFill>
              </a:rPr>
              <a:t>Patient selection</a:t>
            </a:r>
          </a:p>
          <a:p>
            <a:pPr eaLnBrk="1" hangingPunct="1">
              <a:lnSpc>
                <a:spcPct val="80000"/>
              </a:lnSpc>
              <a:buClr>
                <a:srgbClr val="FF3300"/>
              </a:buClr>
            </a:pPr>
            <a:r>
              <a:rPr lang="en-US" altLang="en-US" b="1" smtClean="0">
                <a:solidFill>
                  <a:schemeClr val="bg1"/>
                </a:solidFill>
              </a:rPr>
              <a:t>Management during treatment</a:t>
            </a:r>
          </a:p>
          <a:p>
            <a:pPr lvl="1" eaLnBrk="1" hangingPunct="1">
              <a:lnSpc>
                <a:spcPct val="80000"/>
              </a:lnSpc>
              <a:buClr>
                <a:srgbClr val="FF3300"/>
              </a:buClr>
            </a:pPr>
            <a:r>
              <a:rPr lang="en-US" altLang="en-US" b="1" smtClean="0">
                <a:solidFill>
                  <a:schemeClr val="bg1"/>
                </a:solidFill>
              </a:rPr>
              <a:t>Comorbidities</a:t>
            </a:r>
          </a:p>
          <a:p>
            <a:pPr lvl="1" eaLnBrk="1" hangingPunct="1">
              <a:lnSpc>
                <a:spcPct val="80000"/>
              </a:lnSpc>
              <a:buClr>
                <a:srgbClr val="FF3300"/>
              </a:buClr>
            </a:pPr>
            <a:r>
              <a:rPr lang="en-US" altLang="en-US" b="1" smtClean="0">
                <a:solidFill>
                  <a:schemeClr val="bg1"/>
                </a:solidFill>
              </a:rPr>
              <a:t>Medications</a:t>
            </a:r>
          </a:p>
          <a:p>
            <a:pPr eaLnBrk="1" hangingPunct="1">
              <a:lnSpc>
                <a:spcPct val="80000"/>
              </a:lnSpc>
              <a:buClr>
                <a:srgbClr val="FF3300"/>
              </a:buClr>
            </a:pPr>
            <a:r>
              <a:rPr lang="en-US" altLang="en-US" b="1" smtClean="0">
                <a:solidFill>
                  <a:schemeClr val="bg1"/>
                </a:solidFill>
              </a:rPr>
              <a:t>Survivorship management</a:t>
            </a:r>
          </a:p>
          <a:p>
            <a:pPr lvl="1" eaLnBrk="1" hangingPunct="1">
              <a:lnSpc>
                <a:spcPct val="80000"/>
              </a:lnSpc>
              <a:buClr>
                <a:srgbClr val="FF3300"/>
              </a:buClr>
            </a:pPr>
            <a:endParaRPr lang="en-US" altLang="en-US" b="1" smtClean="0">
              <a:solidFill>
                <a:schemeClr val="bg1"/>
              </a:solidFill>
            </a:endParaRPr>
          </a:p>
          <a:p>
            <a:pPr lvl="1" eaLnBrk="1" hangingPunct="1">
              <a:lnSpc>
                <a:spcPct val="80000"/>
              </a:lnSpc>
              <a:buClr>
                <a:srgbClr val="FF3300"/>
              </a:buClr>
              <a:buFontTx/>
              <a:buNone/>
            </a:pPr>
            <a:endParaRPr lang="en-US" altLang="en-US" b="1" smtClean="0">
              <a:solidFill>
                <a:schemeClr val="bg1"/>
              </a:solidFill>
            </a:endParaRPr>
          </a:p>
          <a:p>
            <a:pPr lvl="1" eaLnBrk="1" hangingPunct="1">
              <a:lnSpc>
                <a:spcPct val="80000"/>
              </a:lnSpc>
              <a:buClr>
                <a:srgbClr val="FF3300"/>
              </a:buClr>
              <a:buFontTx/>
              <a:buNone/>
            </a:pPr>
            <a:r>
              <a:rPr lang="en-US" altLang="en-US" sz="1600" b="1" smtClean="0">
                <a:solidFill>
                  <a:schemeClr val="bg1"/>
                </a:solidFill>
              </a:rPr>
              <a:t>					</a:t>
            </a:r>
          </a:p>
        </p:txBody>
      </p:sp>
      <p:sp>
        <p:nvSpPr>
          <p:cNvPr id="177156" name="Text Box 8"/>
          <p:cNvSpPr txBox="1">
            <a:spLocks noChangeArrowheads="1"/>
          </p:cNvSpPr>
          <p:nvPr/>
        </p:nvSpPr>
        <p:spPr bwMode="auto">
          <a:xfrm>
            <a:off x="4114800" y="5667375"/>
            <a:ext cx="50292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base" hangingPunct="1">
              <a:lnSpc>
                <a:spcPct val="90000"/>
              </a:lnSpc>
              <a:spcBef>
                <a:spcPct val="0"/>
              </a:spcBef>
              <a:spcAft>
                <a:spcPct val="0"/>
              </a:spcAft>
              <a:buClr>
                <a:srgbClr val="FF3300"/>
              </a:buClr>
              <a:buFontTx/>
              <a:buNone/>
            </a:pPr>
            <a:r>
              <a:rPr lang="en-US" altLang="en-US" sz="1600" b="1" smtClean="0">
                <a:solidFill>
                  <a:srgbClr val="FFFFFF"/>
                </a:solidFill>
              </a:rPr>
              <a:t>Freyer, </a:t>
            </a:r>
            <a:r>
              <a:rPr lang="en-US" altLang="en-US" sz="1600" b="1" i="1" smtClean="0">
                <a:solidFill>
                  <a:srgbClr val="FFFFFF"/>
                </a:solidFill>
              </a:rPr>
              <a:t>Ann Oncol</a:t>
            </a:r>
            <a:r>
              <a:rPr lang="en-US" altLang="en-US" sz="1600" b="1" smtClean="0">
                <a:solidFill>
                  <a:srgbClr val="FFFFFF"/>
                </a:solidFill>
              </a:rPr>
              <a:t> 16: 1795, 2005</a:t>
            </a:r>
          </a:p>
          <a:p>
            <a:pPr algn="r" eaLnBrk="1" fontAlgn="base" hangingPunct="1">
              <a:lnSpc>
                <a:spcPct val="90000"/>
              </a:lnSpc>
              <a:spcBef>
                <a:spcPct val="0"/>
              </a:spcBef>
              <a:spcAft>
                <a:spcPct val="0"/>
              </a:spcAft>
              <a:buClr>
                <a:srgbClr val="FF3300"/>
              </a:buClr>
              <a:buFontTx/>
              <a:buNone/>
            </a:pPr>
            <a:r>
              <a:rPr lang="en-US" altLang="en-US" sz="1600" b="1" smtClean="0">
                <a:solidFill>
                  <a:srgbClr val="FFFFFF"/>
                </a:solidFill>
              </a:rPr>
              <a:t>Hurria, </a:t>
            </a:r>
            <a:r>
              <a:rPr lang="en-US" altLang="en-US" sz="1600" b="1" i="1" smtClean="0">
                <a:solidFill>
                  <a:srgbClr val="FFFFFF"/>
                </a:solidFill>
              </a:rPr>
              <a:t>Oncology</a:t>
            </a:r>
            <a:r>
              <a:rPr lang="en-US" altLang="en-US" sz="1600" b="1" smtClean="0">
                <a:solidFill>
                  <a:srgbClr val="FFFFFF"/>
                </a:solidFill>
              </a:rPr>
              <a:t> 21: 351, 2007</a:t>
            </a:r>
          </a:p>
          <a:p>
            <a:pPr algn="r" eaLnBrk="1" fontAlgn="base" hangingPunct="1">
              <a:lnSpc>
                <a:spcPct val="90000"/>
              </a:lnSpc>
              <a:spcBef>
                <a:spcPct val="0"/>
              </a:spcBef>
              <a:spcAft>
                <a:spcPct val="0"/>
              </a:spcAft>
              <a:buClr>
                <a:srgbClr val="FF3300"/>
              </a:buClr>
              <a:buFontTx/>
              <a:buNone/>
            </a:pPr>
            <a:r>
              <a:rPr lang="en-US" altLang="en-US" sz="1600" b="1" smtClean="0">
                <a:solidFill>
                  <a:srgbClr val="FFFFFF"/>
                </a:solidFill>
              </a:rPr>
              <a:t>Basso, </a:t>
            </a:r>
            <a:r>
              <a:rPr lang="en-US" altLang="en-US" sz="1600" b="1" i="1" smtClean="0">
                <a:solidFill>
                  <a:srgbClr val="FFFFFF"/>
                </a:solidFill>
              </a:rPr>
              <a:t>Crit Rev Onc/Hem</a:t>
            </a:r>
            <a:r>
              <a:rPr lang="en-US" altLang="en-US" sz="1600" b="1" smtClean="0">
                <a:solidFill>
                  <a:srgbClr val="000000"/>
                </a:solidFill>
              </a:rPr>
              <a:t> </a:t>
            </a:r>
            <a:r>
              <a:rPr lang="en-US" altLang="en-US" sz="1600" b="1" smtClean="0">
                <a:solidFill>
                  <a:srgbClr val="FFFFFF"/>
                </a:solidFill>
              </a:rPr>
              <a:t>66: 163, 2008</a:t>
            </a:r>
          </a:p>
          <a:p>
            <a:pPr algn="r" eaLnBrk="1" fontAlgn="base" hangingPunct="1">
              <a:lnSpc>
                <a:spcPct val="90000"/>
              </a:lnSpc>
              <a:spcBef>
                <a:spcPct val="0"/>
              </a:spcBef>
              <a:spcAft>
                <a:spcPct val="0"/>
              </a:spcAft>
              <a:buClr>
                <a:srgbClr val="FF3300"/>
              </a:buClr>
              <a:buFontTx/>
              <a:buNone/>
            </a:pPr>
            <a:r>
              <a:rPr lang="en-US" altLang="en-US" sz="1600" b="1" smtClean="0">
                <a:solidFill>
                  <a:srgbClr val="FFFFFF"/>
                </a:solidFill>
              </a:rPr>
              <a:t>Girre, </a:t>
            </a:r>
            <a:r>
              <a:rPr lang="en-US" altLang="en-US" sz="1600" b="1" i="1" smtClean="0">
                <a:solidFill>
                  <a:srgbClr val="FFFFFF"/>
                </a:solidFill>
              </a:rPr>
              <a:t>JGMS</a:t>
            </a:r>
            <a:r>
              <a:rPr lang="en-US" altLang="en-US" sz="1600" b="1" smtClean="0">
                <a:solidFill>
                  <a:srgbClr val="FFFFFF"/>
                </a:solidFill>
              </a:rPr>
              <a:t> 63A: 724, 2008</a:t>
            </a:r>
          </a:p>
        </p:txBody>
      </p:sp>
    </p:spTree>
    <p:extLst>
      <p:ext uri="{BB962C8B-B14F-4D97-AF65-F5344CB8AC3E}">
        <p14:creationId xmlns:p14="http://schemas.microsoft.com/office/powerpoint/2010/main" val="374642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304800"/>
            <a:ext cx="7772400" cy="1219200"/>
          </a:xfrm>
        </p:spPr>
        <p:txBody>
          <a:bodyPr/>
          <a:lstStyle/>
          <a:p>
            <a:r>
              <a:rPr lang="en-US" altLang="en-US" sz="4800" b="1">
                <a:solidFill>
                  <a:srgbClr val="FFFF00"/>
                </a:solidFill>
                <a:latin typeface="Arial" charset="0"/>
              </a:rPr>
              <a:t>GEM Early Stirrings</a:t>
            </a:r>
          </a:p>
        </p:txBody>
      </p:sp>
      <p:sp>
        <p:nvSpPr>
          <p:cNvPr id="3075" name="Rectangle 3"/>
          <p:cNvSpPr>
            <a:spLocks noGrp="1" noChangeArrowheads="1"/>
          </p:cNvSpPr>
          <p:nvPr>
            <p:ph type="body" idx="1"/>
          </p:nvPr>
        </p:nvSpPr>
        <p:spPr>
          <a:xfrm>
            <a:off x="474663" y="1752600"/>
            <a:ext cx="8262937" cy="4800600"/>
          </a:xfrm>
        </p:spPr>
        <p:txBody>
          <a:bodyPr/>
          <a:lstStyle/>
          <a:p>
            <a:pPr>
              <a:buClr>
                <a:srgbClr val="FF3300"/>
              </a:buClr>
            </a:pPr>
            <a:r>
              <a:rPr lang="en-US" altLang="en-US" sz="2800"/>
              <a:t> </a:t>
            </a:r>
            <a:r>
              <a:rPr lang="en-US" altLang="en-US" sz="2800" b="1">
                <a:solidFill>
                  <a:schemeClr val="bg1"/>
                </a:solidFill>
                <a:latin typeface="Arial" charset="0"/>
              </a:rPr>
              <a:t>Models of Geriatric Care in UK in 30’s-40’s</a:t>
            </a:r>
          </a:p>
          <a:p>
            <a:pPr>
              <a:buClr>
                <a:srgbClr val="FF3300"/>
              </a:buClr>
            </a:pPr>
            <a:r>
              <a:rPr lang="en-US" altLang="en-US" sz="2800" b="1">
                <a:solidFill>
                  <a:schemeClr val="bg1"/>
                </a:solidFill>
                <a:latin typeface="Arial" charset="0"/>
              </a:rPr>
              <a:t> US awareness – 1970’s; elderly complex,   </a:t>
            </a:r>
          </a:p>
          <a:p>
            <a:pPr>
              <a:buClr>
                <a:srgbClr val="FF3300"/>
              </a:buClr>
              <a:buFontTx/>
              <a:buNone/>
            </a:pPr>
            <a:r>
              <a:rPr lang="en-US" altLang="en-US" sz="2800" b="1">
                <a:solidFill>
                  <a:schemeClr val="bg1"/>
                </a:solidFill>
                <a:latin typeface="Arial" charset="0"/>
              </a:rPr>
              <a:t>		multifaceted issues</a:t>
            </a:r>
          </a:p>
          <a:p>
            <a:pPr>
              <a:buClr>
                <a:srgbClr val="FF3300"/>
              </a:buClr>
            </a:pPr>
            <a:r>
              <a:rPr lang="en-US" altLang="en-US" sz="2800" b="1">
                <a:solidFill>
                  <a:schemeClr val="bg1"/>
                </a:solidFill>
                <a:latin typeface="Arial" charset="0"/>
              </a:rPr>
              <a:t> Many issues not uncovered in routine 		evaluation</a:t>
            </a:r>
          </a:p>
          <a:p>
            <a:pPr>
              <a:buClr>
                <a:srgbClr val="FF3300"/>
              </a:buClr>
              <a:buFontTx/>
              <a:buNone/>
            </a:pPr>
            <a:r>
              <a:rPr lang="en-US" altLang="en-US" sz="2800" b="1">
                <a:solidFill>
                  <a:schemeClr val="bg1"/>
                </a:solidFill>
                <a:latin typeface="Arial" charset="0"/>
              </a:rPr>
              <a:t>	   - Kanes’ book – 1981</a:t>
            </a:r>
          </a:p>
          <a:p>
            <a:pPr>
              <a:buClr>
                <a:srgbClr val="FF3300"/>
              </a:buClr>
            </a:pPr>
            <a:r>
              <a:rPr lang="en-US" altLang="en-US" sz="2800" b="1">
                <a:solidFill>
                  <a:schemeClr val="bg1"/>
                </a:solidFill>
                <a:latin typeface="Arial" charset="0"/>
              </a:rPr>
              <a:t> Hospitalized older patients at risk for 		Functional Decline</a:t>
            </a:r>
          </a:p>
        </p:txBody>
      </p:sp>
    </p:spTree>
    <p:extLst>
      <p:ext uri="{BB962C8B-B14F-4D97-AF65-F5344CB8AC3E}">
        <p14:creationId xmlns:p14="http://schemas.microsoft.com/office/powerpoint/2010/main" val="40136106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Content Placeholder 3" descr="Geriatric Evaluation and Mgmt.bm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457200"/>
            <a:ext cx="7848600" cy="5943600"/>
          </a:xfrm>
        </p:spPr>
      </p:pic>
    </p:spTree>
    <p:extLst>
      <p:ext uri="{BB962C8B-B14F-4D97-AF65-F5344CB8AC3E}">
        <p14:creationId xmlns:p14="http://schemas.microsoft.com/office/powerpoint/2010/main" val="33010600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274638"/>
            <a:ext cx="8229600" cy="514350"/>
          </a:xfrm>
        </p:spPr>
        <p:txBody>
          <a:bodyPr/>
          <a:lstStyle/>
          <a:p>
            <a:pPr eaLnBrk="1" hangingPunct="1"/>
            <a:r>
              <a:rPr lang="en-US" altLang="en-US" sz="3200" b="1" smtClean="0">
                <a:solidFill>
                  <a:srgbClr val="FFFF00"/>
                </a:solidFill>
              </a:rPr>
              <a:t>EFFECT OF GEM ON SF-36</a:t>
            </a:r>
            <a:r>
              <a:rPr lang="en-US" altLang="en-US" sz="4000" b="1" smtClean="0">
                <a:solidFill>
                  <a:srgbClr val="FFFF00"/>
                </a:solidFill>
              </a:rPr>
              <a:t> </a:t>
            </a:r>
          </a:p>
        </p:txBody>
      </p:sp>
      <p:grpSp>
        <p:nvGrpSpPr>
          <p:cNvPr id="180227" name="Group 3"/>
          <p:cNvGrpSpPr>
            <a:grpSpLocks/>
          </p:cNvGrpSpPr>
          <p:nvPr/>
        </p:nvGrpSpPr>
        <p:grpSpPr bwMode="auto">
          <a:xfrm>
            <a:off x="406400" y="1714500"/>
            <a:ext cx="8313738" cy="4606925"/>
            <a:chOff x="288" y="768"/>
            <a:chExt cx="5184" cy="3274"/>
          </a:xfrm>
        </p:grpSpPr>
        <p:sp>
          <p:nvSpPr>
            <p:cNvPr id="180236" name="Rectangle 4"/>
            <p:cNvSpPr>
              <a:spLocks noChangeArrowheads="1"/>
            </p:cNvSpPr>
            <p:nvPr/>
          </p:nvSpPr>
          <p:spPr bwMode="auto">
            <a:xfrm>
              <a:off x="4824" y="3740"/>
              <a:ext cx="64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0.58</a:t>
              </a:r>
            </a:p>
          </p:txBody>
        </p:sp>
        <p:sp>
          <p:nvSpPr>
            <p:cNvPr id="180237" name="Rectangle 5"/>
            <p:cNvSpPr>
              <a:spLocks noChangeArrowheads="1"/>
            </p:cNvSpPr>
            <p:nvPr/>
          </p:nvSpPr>
          <p:spPr bwMode="auto">
            <a:xfrm>
              <a:off x="4176" y="3740"/>
              <a:ext cx="64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1.20</a:t>
              </a:r>
            </a:p>
          </p:txBody>
        </p:sp>
        <p:sp>
          <p:nvSpPr>
            <p:cNvPr id="180238" name="Rectangle 6"/>
            <p:cNvSpPr>
              <a:spLocks noChangeArrowheads="1"/>
            </p:cNvSpPr>
            <p:nvPr/>
          </p:nvSpPr>
          <p:spPr bwMode="auto">
            <a:xfrm>
              <a:off x="3528" y="3740"/>
              <a:ext cx="64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5.75</a:t>
              </a:r>
            </a:p>
          </p:txBody>
        </p:sp>
        <p:sp>
          <p:nvSpPr>
            <p:cNvPr id="180239" name="Rectangle 7"/>
            <p:cNvSpPr>
              <a:spLocks noChangeArrowheads="1"/>
            </p:cNvSpPr>
            <p:nvPr/>
          </p:nvSpPr>
          <p:spPr bwMode="auto">
            <a:xfrm>
              <a:off x="2880" y="3740"/>
              <a:ext cx="64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0.11</a:t>
              </a:r>
            </a:p>
          </p:txBody>
        </p:sp>
        <p:sp>
          <p:nvSpPr>
            <p:cNvPr id="180240" name="Rectangle 8"/>
            <p:cNvSpPr>
              <a:spLocks noChangeArrowheads="1"/>
            </p:cNvSpPr>
            <p:nvPr/>
          </p:nvSpPr>
          <p:spPr bwMode="auto">
            <a:xfrm>
              <a:off x="2232" y="3740"/>
              <a:ext cx="64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-3.07</a:t>
              </a:r>
            </a:p>
          </p:txBody>
        </p:sp>
        <p:sp>
          <p:nvSpPr>
            <p:cNvPr id="180241" name="Rectangle 9"/>
            <p:cNvSpPr>
              <a:spLocks noChangeArrowheads="1"/>
            </p:cNvSpPr>
            <p:nvPr/>
          </p:nvSpPr>
          <p:spPr bwMode="auto">
            <a:xfrm>
              <a:off x="1584" y="3740"/>
              <a:ext cx="64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9.89</a:t>
              </a:r>
            </a:p>
          </p:txBody>
        </p:sp>
        <p:sp>
          <p:nvSpPr>
            <p:cNvPr id="180242" name="Rectangle 10"/>
            <p:cNvSpPr>
              <a:spLocks noChangeArrowheads="1"/>
            </p:cNvSpPr>
            <p:nvPr/>
          </p:nvSpPr>
          <p:spPr bwMode="auto">
            <a:xfrm>
              <a:off x="1070" y="3740"/>
              <a:ext cx="514"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12 M</a:t>
              </a:r>
            </a:p>
          </p:txBody>
        </p:sp>
        <p:sp>
          <p:nvSpPr>
            <p:cNvPr id="180243" name="Rectangle 11"/>
            <p:cNvSpPr>
              <a:spLocks noChangeArrowheads="1"/>
            </p:cNvSpPr>
            <p:nvPr/>
          </p:nvSpPr>
          <p:spPr bwMode="auto">
            <a:xfrm>
              <a:off x="4824" y="3437"/>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0.15</a:t>
              </a:r>
            </a:p>
          </p:txBody>
        </p:sp>
        <p:sp>
          <p:nvSpPr>
            <p:cNvPr id="180244" name="Rectangle 12"/>
            <p:cNvSpPr>
              <a:spLocks noChangeArrowheads="1"/>
            </p:cNvSpPr>
            <p:nvPr/>
          </p:nvSpPr>
          <p:spPr bwMode="auto">
            <a:xfrm>
              <a:off x="4176" y="3437"/>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9.43</a:t>
              </a:r>
            </a:p>
          </p:txBody>
        </p:sp>
        <p:sp>
          <p:nvSpPr>
            <p:cNvPr id="180245" name="Rectangle 13"/>
            <p:cNvSpPr>
              <a:spLocks noChangeArrowheads="1"/>
            </p:cNvSpPr>
            <p:nvPr/>
          </p:nvSpPr>
          <p:spPr bwMode="auto">
            <a:xfrm>
              <a:off x="3528" y="3437"/>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- 1.04</a:t>
              </a:r>
            </a:p>
          </p:txBody>
        </p:sp>
        <p:sp>
          <p:nvSpPr>
            <p:cNvPr id="180246" name="Rectangle 14"/>
            <p:cNvSpPr>
              <a:spLocks noChangeArrowheads="1"/>
            </p:cNvSpPr>
            <p:nvPr/>
          </p:nvSpPr>
          <p:spPr bwMode="auto">
            <a:xfrm>
              <a:off x="2880" y="3437"/>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00"/>
                  </a:solidFill>
                </a:rPr>
                <a:t>0.006</a:t>
              </a:r>
            </a:p>
          </p:txBody>
        </p:sp>
        <p:sp>
          <p:nvSpPr>
            <p:cNvPr id="180247" name="Rectangle 15"/>
            <p:cNvSpPr>
              <a:spLocks noChangeArrowheads="1"/>
            </p:cNvSpPr>
            <p:nvPr/>
          </p:nvSpPr>
          <p:spPr bwMode="auto">
            <a:xfrm>
              <a:off x="2232" y="3437"/>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- 7.58</a:t>
              </a:r>
            </a:p>
          </p:txBody>
        </p:sp>
        <p:sp>
          <p:nvSpPr>
            <p:cNvPr id="180248" name="Rectangle 16"/>
            <p:cNvSpPr>
              <a:spLocks noChangeArrowheads="1"/>
            </p:cNvSpPr>
            <p:nvPr/>
          </p:nvSpPr>
          <p:spPr bwMode="auto">
            <a:xfrm>
              <a:off x="1584" y="3437"/>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11.86</a:t>
              </a:r>
            </a:p>
          </p:txBody>
        </p:sp>
        <p:sp>
          <p:nvSpPr>
            <p:cNvPr id="180249" name="Rectangle 17"/>
            <p:cNvSpPr>
              <a:spLocks noChangeArrowheads="1"/>
            </p:cNvSpPr>
            <p:nvPr/>
          </p:nvSpPr>
          <p:spPr bwMode="auto">
            <a:xfrm>
              <a:off x="1070" y="3437"/>
              <a:ext cx="51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6 M</a:t>
              </a:r>
            </a:p>
          </p:txBody>
        </p:sp>
        <p:sp>
          <p:nvSpPr>
            <p:cNvPr id="180250" name="Rectangle 18"/>
            <p:cNvSpPr>
              <a:spLocks noChangeArrowheads="1"/>
            </p:cNvSpPr>
            <p:nvPr/>
          </p:nvSpPr>
          <p:spPr bwMode="auto">
            <a:xfrm>
              <a:off x="4824" y="3134"/>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0.03</a:t>
              </a:r>
            </a:p>
          </p:txBody>
        </p:sp>
        <p:sp>
          <p:nvSpPr>
            <p:cNvPr id="180251" name="Rectangle 19"/>
            <p:cNvSpPr>
              <a:spLocks noChangeArrowheads="1"/>
            </p:cNvSpPr>
            <p:nvPr/>
          </p:nvSpPr>
          <p:spPr bwMode="auto">
            <a:xfrm>
              <a:off x="4176" y="3134"/>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- 6.74</a:t>
              </a:r>
            </a:p>
          </p:txBody>
        </p:sp>
        <p:sp>
          <p:nvSpPr>
            <p:cNvPr id="180252" name="Rectangle 20"/>
            <p:cNvSpPr>
              <a:spLocks noChangeArrowheads="1"/>
            </p:cNvSpPr>
            <p:nvPr/>
          </p:nvSpPr>
          <p:spPr bwMode="auto">
            <a:xfrm>
              <a:off x="3528" y="3134"/>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3.73</a:t>
              </a:r>
            </a:p>
          </p:txBody>
        </p:sp>
        <p:sp>
          <p:nvSpPr>
            <p:cNvPr id="180253" name="Rectangle 21"/>
            <p:cNvSpPr>
              <a:spLocks noChangeArrowheads="1"/>
            </p:cNvSpPr>
            <p:nvPr/>
          </p:nvSpPr>
          <p:spPr bwMode="auto">
            <a:xfrm>
              <a:off x="2880" y="3134"/>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00"/>
                  </a:solidFill>
                </a:rPr>
                <a:t>0.01</a:t>
              </a:r>
            </a:p>
          </p:txBody>
        </p:sp>
        <p:sp>
          <p:nvSpPr>
            <p:cNvPr id="180254" name="Rectangle 22"/>
            <p:cNvSpPr>
              <a:spLocks noChangeArrowheads="1"/>
            </p:cNvSpPr>
            <p:nvPr/>
          </p:nvSpPr>
          <p:spPr bwMode="auto">
            <a:xfrm>
              <a:off x="2232" y="3134"/>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- 6.55</a:t>
              </a:r>
            </a:p>
          </p:txBody>
        </p:sp>
        <p:sp>
          <p:nvSpPr>
            <p:cNvPr id="180255" name="Rectangle 23"/>
            <p:cNvSpPr>
              <a:spLocks noChangeArrowheads="1"/>
            </p:cNvSpPr>
            <p:nvPr/>
          </p:nvSpPr>
          <p:spPr bwMode="auto">
            <a:xfrm>
              <a:off x="1584" y="3134"/>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5.59</a:t>
              </a:r>
            </a:p>
          </p:txBody>
        </p:sp>
        <p:sp>
          <p:nvSpPr>
            <p:cNvPr id="180256" name="Rectangle 24"/>
            <p:cNvSpPr>
              <a:spLocks noChangeArrowheads="1"/>
            </p:cNvSpPr>
            <p:nvPr/>
          </p:nvSpPr>
          <p:spPr bwMode="auto">
            <a:xfrm>
              <a:off x="1070" y="3134"/>
              <a:ext cx="51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D/C</a:t>
              </a:r>
            </a:p>
          </p:txBody>
        </p:sp>
        <p:sp>
          <p:nvSpPr>
            <p:cNvPr id="180257" name="Rectangle 25"/>
            <p:cNvSpPr>
              <a:spLocks noChangeArrowheads="1"/>
            </p:cNvSpPr>
            <p:nvPr/>
          </p:nvSpPr>
          <p:spPr bwMode="auto">
            <a:xfrm>
              <a:off x="288" y="3134"/>
              <a:ext cx="782" cy="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Mental Health</a:t>
              </a:r>
            </a:p>
          </p:txBody>
        </p:sp>
        <p:sp>
          <p:nvSpPr>
            <p:cNvPr id="180258" name="Rectangle 26"/>
            <p:cNvSpPr>
              <a:spLocks noChangeArrowheads="1"/>
            </p:cNvSpPr>
            <p:nvPr/>
          </p:nvSpPr>
          <p:spPr bwMode="auto">
            <a:xfrm>
              <a:off x="4824" y="2831"/>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0.88</a:t>
              </a:r>
            </a:p>
          </p:txBody>
        </p:sp>
        <p:sp>
          <p:nvSpPr>
            <p:cNvPr id="180259" name="Rectangle 27"/>
            <p:cNvSpPr>
              <a:spLocks noChangeArrowheads="1"/>
            </p:cNvSpPr>
            <p:nvPr/>
          </p:nvSpPr>
          <p:spPr bwMode="auto">
            <a:xfrm>
              <a:off x="4176" y="2831"/>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23.39</a:t>
              </a:r>
            </a:p>
          </p:txBody>
        </p:sp>
        <p:sp>
          <p:nvSpPr>
            <p:cNvPr id="180260" name="Rectangle 28"/>
            <p:cNvSpPr>
              <a:spLocks noChangeArrowheads="1"/>
            </p:cNvSpPr>
            <p:nvPr/>
          </p:nvSpPr>
          <p:spPr bwMode="auto">
            <a:xfrm>
              <a:off x="3528" y="2831"/>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24.99</a:t>
              </a:r>
            </a:p>
          </p:txBody>
        </p:sp>
        <p:sp>
          <p:nvSpPr>
            <p:cNvPr id="180261" name="Rectangle 29"/>
            <p:cNvSpPr>
              <a:spLocks noChangeArrowheads="1"/>
            </p:cNvSpPr>
            <p:nvPr/>
          </p:nvSpPr>
          <p:spPr bwMode="auto">
            <a:xfrm>
              <a:off x="2880" y="2831"/>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00"/>
                  </a:solidFill>
                </a:rPr>
                <a:t>0.006</a:t>
              </a:r>
            </a:p>
          </p:txBody>
        </p:sp>
        <p:sp>
          <p:nvSpPr>
            <p:cNvPr id="180262" name="Rectangle 30"/>
            <p:cNvSpPr>
              <a:spLocks noChangeArrowheads="1"/>
            </p:cNvSpPr>
            <p:nvPr/>
          </p:nvSpPr>
          <p:spPr bwMode="auto">
            <a:xfrm>
              <a:off x="2232" y="2831"/>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9.65</a:t>
              </a:r>
            </a:p>
          </p:txBody>
        </p:sp>
        <p:sp>
          <p:nvSpPr>
            <p:cNvPr id="180263" name="Rectangle 31"/>
            <p:cNvSpPr>
              <a:spLocks noChangeArrowheads="1"/>
            </p:cNvSpPr>
            <p:nvPr/>
          </p:nvSpPr>
          <p:spPr bwMode="auto">
            <a:xfrm>
              <a:off x="1584" y="2831"/>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37.83</a:t>
              </a:r>
            </a:p>
          </p:txBody>
        </p:sp>
        <p:sp>
          <p:nvSpPr>
            <p:cNvPr id="180264" name="Rectangle 32"/>
            <p:cNvSpPr>
              <a:spLocks noChangeArrowheads="1"/>
            </p:cNvSpPr>
            <p:nvPr/>
          </p:nvSpPr>
          <p:spPr bwMode="auto">
            <a:xfrm>
              <a:off x="1070" y="2831"/>
              <a:ext cx="51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12 M</a:t>
              </a:r>
            </a:p>
          </p:txBody>
        </p:sp>
        <p:sp>
          <p:nvSpPr>
            <p:cNvPr id="180265" name="Rectangle 33"/>
            <p:cNvSpPr>
              <a:spLocks noChangeArrowheads="1"/>
            </p:cNvSpPr>
            <p:nvPr/>
          </p:nvSpPr>
          <p:spPr bwMode="auto">
            <a:xfrm>
              <a:off x="4824" y="2529"/>
              <a:ext cx="64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0.40</a:t>
              </a:r>
            </a:p>
          </p:txBody>
        </p:sp>
        <p:sp>
          <p:nvSpPr>
            <p:cNvPr id="180266" name="Rectangle 34"/>
            <p:cNvSpPr>
              <a:spLocks noChangeArrowheads="1"/>
            </p:cNvSpPr>
            <p:nvPr/>
          </p:nvSpPr>
          <p:spPr bwMode="auto">
            <a:xfrm>
              <a:off x="4176" y="2529"/>
              <a:ext cx="64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11.39</a:t>
              </a:r>
            </a:p>
          </p:txBody>
        </p:sp>
        <p:sp>
          <p:nvSpPr>
            <p:cNvPr id="180267" name="Rectangle 35"/>
            <p:cNvSpPr>
              <a:spLocks noChangeArrowheads="1"/>
            </p:cNvSpPr>
            <p:nvPr/>
          </p:nvSpPr>
          <p:spPr bwMode="auto">
            <a:xfrm>
              <a:off x="3528" y="2529"/>
              <a:ext cx="64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19.62</a:t>
              </a:r>
            </a:p>
          </p:txBody>
        </p:sp>
        <p:sp>
          <p:nvSpPr>
            <p:cNvPr id="180268" name="Rectangle 36"/>
            <p:cNvSpPr>
              <a:spLocks noChangeArrowheads="1"/>
            </p:cNvSpPr>
            <p:nvPr/>
          </p:nvSpPr>
          <p:spPr bwMode="auto">
            <a:xfrm>
              <a:off x="2880" y="2529"/>
              <a:ext cx="64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00"/>
                  </a:solidFill>
                </a:rPr>
                <a:t>0.003</a:t>
              </a:r>
            </a:p>
          </p:txBody>
        </p:sp>
        <p:sp>
          <p:nvSpPr>
            <p:cNvPr id="180269" name="Rectangle 37"/>
            <p:cNvSpPr>
              <a:spLocks noChangeArrowheads="1"/>
            </p:cNvSpPr>
            <p:nvPr/>
          </p:nvSpPr>
          <p:spPr bwMode="auto">
            <a:xfrm>
              <a:off x="2232" y="2529"/>
              <a:ext cx="64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2.76</a:t>
              </a:r>
            </a:p>
          </p:txBody>
        </p:sp>
        <p:sp>
          <p:nvSpPr>
            <p:cNvPr id="180270" name="Rectangle 38"/>
            <p:cNvSpPr>
              <a:spLocks noChangeArrowheads="1"/>
            </p:cNvSpPr>
            <p:nvPr/>
          </p:nvSpPr>
          <p:spPr bwMode="auto">
            <a:xfrm>
              <a:off x="1584" y="2529"/>
              <a:ext cx="64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31.16</a:t>
              </a:r>
            </a:p>
          </p:txBody>
        </p:sp>
        <p:sp>
          <p:nvSpPr>
            <p:cNvPr id="180271" name="Rectangle 39"/>
            <p:cNvSpPr>
              <a:spLocks noChangeArrowheads="1"/>
            </p:cNvSpPr>
            <p:nvPr/>
          </p:nvSpPr>
          <p:spPr bwMode="auto">
            <a:xfrm>
              <a:off x="1070" y="2529"/>
              <a:ext cx="514"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6 M</a:t>
              </a:r>
            </a:p>
          </p:txBody>
        </p:sp>
        <p:sp>
          <p:nvSpPr>
            <p:cNvPr id="180272" name="Rectangle 40"/>
            <p:cNvSpPr>
              <a:spLocks noChangeArrowheads="1"/>
            </p:cNvSpPr>
            <p:nvPr/>
          </p:nvSpPr>
          <p:spPr bwMode="auto">
            <a:xfrm>
              <a:off x="4824" y="2226"/>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0.36</a:t>
              </a:r>
            </a:p>
          </p:txBody>
        </p:sp>
        <p:sp>
          <p:nvSpPr>
            <p:cNvPr id="180273" name="Rectangle 41"/>
            <p:cNvSpPr>
              <a:spLocks noChangeArrowheads="1"/>
            </p:cNvSpPr>
            <p:nvPr/>
          </p:nvSpPr>
          <p:spPr bwMode="auto">
            <a:xfrm>
              <a:off x="4176" y="2226"/>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15.05</a:t>
              </a:r>
            </a:p>
          </p:txBody>
        </p:sp>
        <p:sp>
          <p:nvSpPr>
            <p:cNvPr id="180274" name="Rectangle 42"/>
            <p:cNvSpPr>
              <a:spLocks noChangeArrowheads="1"/>
            </p:cNvSpPr>
            <p:nvPr/>
          </p:nvSpPr>
          <p:spPr bwMode="auto">
            <a:xfrm>
              <a:off x="3528" y="2226"/>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21.40</a:t>
              </a:r>
            </a:p>
          </p:txBody>
        </p:sp>
        <p:sp>
          <p:nvSpPr>
            <p:cNvPr id="180275" name="Rectangle 43"/>
            <p:cNvSpPr>
              <a:spLocks noChangeArrowheads="1"/>
            </p:cNvSpPr>
            <p:nvPr/>
          </p:nvSpPr>
          <p:spPr bwMode="auto">
            <a:xfrm>
              <a:off x="2880" y="2226"/>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00"/>
                  </a:solidFill>
                </a:rPr>
                <a:t>0.009</a:t>
              </a:r>
            </a:p>
          </p:txBody>
        </p:sp>
        <p:sp>
          <p:nvSpPr>
            <p:cNvPr id="180276" name="Rectangle 44"/>
            <p:cNvSpPr>
              <a:spLocks noChangeArrowheads="1"/>
            </p:cNvSpPr>
            <p:nvPr/>
          </p:nvSpPr>
          <p:spPr bwMode="auto">
            <a:xfrm>
              <a:off x="2232" y="2226"/>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10.41</a:t>
              </a:r>
            </a:p>
          </p:txBody>
        </p:sp>
        <p:sp>
          <p:nvSpPr>
            <p:cNvPr id="180277" name="Rectangle 45"/>
            <p:cNvSpPr>
              <a:spLocks noChangeArrowheads="1"/>
            </p:cNvSpPr>
            <p:nvPr/>
          </p:nvSpPr>
          <p:spPr bwMode="auto">
            <a:xfrm>
              <a:off x="1584" y="2226"/>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28.30</a:t>
              </a:r>
            </a:p>
          </p:txBody>
        </p:sp>
        <p:sp>
          <p:nvSpPr>
            <p:cNvPr id="180278" name="Rectangle 46"/>
            <p:cNvSpPr>
              <a:spLocks noChangeArrowheads="1"/>
            </p:cNvSpPr>
            <p:nvPr/>
          </p:nvSpPr>
          <p:spPr bwMode="auto">
            <a:xfrm>
              <a:off x="1070" y="2226"/>
              <a:ext cx="51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D/C</a:t>
              </a:r>
            </a:p>
          </p:txBody>
        </p:sp>
        <p:sp>
          <p:nvSpPr>
            <p:cNvPr id="180279" name="Rectangle 47"/>
            <p:cNvSpPr>
              <a:spLocks noChangeArrowheads="1"/>
            </p:cNvSpPr>
            <p:nvPr/>
          </p:nvSpPr>
          <p:spPr bwMode="auto">
            <a:xfrm>
              <a:off x="288" y="2226"/>
              <a:ext cx="782" cy="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Bodily Pain</a:t>
              </a:r>
            </a:p>
          </p:txBody>
        </p:sp>
        <p:sp>
          <p:nvSpPr>
            <p:cNvPr id="180280" name="Rectangle 48"/>
            <p:cNvSpPr>
              <a:spLocks noChangeArrowheads="1"/>
            </p:cNvSpPr>
            <p:nvPr/>
          </p:nvSpPr>
          <p:spPr bwMode="auto">
            <a:xfrm>
              <a:off x="4824" y="1923"/>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0.71</a:t>
              </a:r>
            </a:p>
          </p:txBody>
        </p:sp>
        <p:sp>
          <p:nvSpPr>
            <p:cNvPr id="180281" name="Rectangle 49"/>
            <p:cNvSpPr>
              <a:spLocks noChangeArrowheads="1"/>
            </p:cNvSpPr>
            <p:nvPr/>
          </p:nvSpPr>
          <p:spPr bwMode="auto">
            <a:xfrm>
              <a:off x="4176" y="1923"/>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32.21</a:t>
              </a:r>
            </a:p>
          </p:txBody>
        </p:sp>
        <p:sp>
          <p:nvSpPr>
            <p:cNvPr id="180282" name="Rectangle 50"/>
            <p:cNvSpPr>
              <a:spLocks noChangeArrowheads="1"/>
            </p:cNvSpPr>
            <p:nvPr/>
          </p:nvSpPr>
          <p:spPr bwMode="auto">
            <a:xfrm>
              <a:off x="3528" y="1923"/>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26.53</a:t>
              </a:r>
            </a:p>
          </p:txBody>
        </p:sp>
        <p:sp>
          <p:nvSpPr>
            <p:cNvPr id="180283" name="Rectangle 51"/>
            <p:cNvSpPr>
              <a:spLocks noChangeArrowheads="1"/>
            </p:cNvSpPr>
            <p:nvPr/>
          </p:nvSpPr>
          <p:spPr bwMode="auto">
            <a:xfrm>
              <a:off x="2880" y="1923"/>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0.08</a:t>
              </a:r>
            </a:p>
          </p:txBody>
        </p:sp>
        <p:sp>
          <p:nvSpPr>
            <p:cNvPr id="180284" name="Rectangle 52"/>
            <p:cNvSpPr>
              <a:spLocks noChangeArrowheads="1"/>
            </p:cNvSpPr>
            <p:nvPr/>
          </p:nvSpPr>
          <p:spPr bwMode="auto">
            <a:xfrm>
              <a:off x="2232" y="1923"/>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15.50</a:t>
              </a:r>
            </a:p>
          </p:txBody>
        </p:sp>
        <p:sp>
          <p:nvSpPr>
            <p:cNvPr id="180285" name="Rectangle 53"/>
            <p:cNvSpPr>
              <a:spLocks noChangeArrowheads="1"/>
            </p:cNvSpPr>
            <p:nvPr/>
          </p:nvSpPr>
          <p:spPr bwMode="auto">
            <a:xfrm>
              <a:off x="1584" y="1923"/>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41.88</a:t>
              </a:r>
            </a:p>
          </p:txBody>
        </p:sp>
        <p:sp>
          <p:nvSpPr>
            <p:cNvPr id="180286" name="Rectangle 54"/>
            <p:cNvSpPr>
              <a:spLocks noChangeArrowheads="1"/>
            </p:cNvSpPr>
            <p:nvPr/>
          </p:nvSpPr>
          <p:spPr bwMode="auto">
            <a:xfrm>
              <a:off x="1070" y="1923"/>
              <a:ext cx="51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12 M</a:t>
              </a:r>
            </a:p>
          </p:txBody>
        </p:sp>
        <p:sp>
          <p:nvSpPr>
            <p:cNvPr id="180287" name="Rectangle 55"/>
            <p:cNvSpPr>
              <a:spLocks noChangeArrowheads="1"/>
            </p:cNvSpPr>
            <p:nvPr/>
          </p:nvSpPr>
          <p:spPr bwMode="auto">
            <a:xfrm>
              <a:off x="4824" y="1620"/>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0.56</a:t>
              </a:r>
            </a:p>
          </p:txBody>
        </p:sp>
        <p:sp>
          <p:nvSpPr>
            <p:cNvPr id="180288" name="Rectangle 56"/>
            <p:cNvSpPr>
              <a:spLocks noChangeArrowheads="1"/>
            </p:cNvSpPr>
            <p:nvPr/>
          </p:nvSpPr>
          <p:spPr bwMode="auto">
            <a:xfrm>
              <a:off x="4176" y="1620"/>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13.62</a:t>
              </a:r>
            </a:p>
          </p:txBody>
        </p:sp>
        <p:sp>
          <p:nvSpPr>
            <p:cNvPr id="180289" name="Rectangle 57"/>
            <p:cNvSpPr>
              <a:spLocks noChangeArrowheads="1"/>
            </p:cNvSpPr>
            <p:nvPr/>
          </p:nvSpPr>
          <p:spPr bwMode="auto">
            <a:xfrm>
              <a:off x="3528" y="1620"/>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21.01</a:t>
              </a:r>
            </a:p>
          </p:txBody>
        </p:sp>
        <p:sp>
          <p:nvSpPr>
            <p:cNvPr id="180290" name="Rectangle 58"/>
            <p:cNvSpPr>
              <a:spLocks noChangeArrowheads="1"/>
            </p:cNvSpPr>
            <p:nvPr/>
          </p:nvSpPr>
          <p:spPr bwMode="auto">
            <a:xfrm>
              <a:off x="2880" y="1620"/>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00"/>
                  </a:solidFill>
                </a:rPr>
                <a:t>0.001</a:t>
              </a:r>
            </a:p>
          </p:txBody>
        </p:sp>
        <p:sp>
          <p:nvSpPr>
            <p:cNvPr id="180291" name="Rectangle 59"/>
            <p:cNvSpPr>
              <a:spLocks noChangeArrowheads="1"/>
            </p:cNvSpPr>
            <p:nvPr/>
          </p:nvSpPr>
          <p:spPr bwMode="auto">
            <a:xfrm>
              <a:off x="2232" y="1620"/>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- 0.12</a:t>
              </a:r>
            </a:p>
          </p:txBody>
        </p:sp>
        <p:sp>
          <p:nvSpPr>
            <p:cNvPr id="180292" name="Rectangle 60"/>
            <p:cNvSpPr>
              <a:spLocks noChangeArrowheads="1"/>
            </p:cNvSpPr>
            <p:nvPr/>
          </p:nvSpPr>
          <p:spPr bwMode="auto">
            <a:xfrm>
              <a:off x="1584" y="1620"/>
              <a:ext cx="64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38.69</a:t>
              </a:r>
            </a:p>
          </p:txBody>
        </p:sp>
        <p:sp>
          <p:nvSpPr>
            <p:cNvPr id="180293" name="Rectangle 61"/>
            <p:cNvSpPr>
              <a:spLocks noChangeArrowheads="1"/>
            </p:cNvSpPr>
            <p:nvPr/>
          </p:nvSpPr>
          <p:spPr bwMode="auto">
            <a:xfrm>
              <a:off x="1070" y="1620"/>
              <a:ext cx="51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6 M</a:t>
              </a:r>
            </a:p>
          </p:txBody>
        </p:sp>
        <p:sp>
          <p:nvSpPr>
            <p:cNvPr id="180294" name="Rectangle 62"/>
            <p:cNvSpPr>
              <a:spLocks noChangeArrowheads="1"/>
            </p:cNvSpPr>
            <p:nvPr/>
          </p:nvSpPr>
          <p:spPr bwMode="auto">
            <a:xfrm>
              <a:off x="4824" y="1318"/>
              <a:ext cx="64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0.44</a:t>
              </a:r>
            </a:p>
          </p:txBody>
        </p:sp>
        <p:sp>
          <p:nvSpPr>
            <p:cNvPr id="180295" name="Rectangle 63"/>
            <p:cNvSpPr>
              <a:spLocks noChangeArrowheads="1"/>
            </p:cNvSpPr>
            <p:nvPr/>
          </p:nvSpPr>
          <p:spPr bwMode="auto">
            <a:xfrm>
              <a:off x="4176" y="1318"/>
              <a:ext cx="64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9.99</a:t>
              </a:r>
            </a:p>
          </p:txBody>
        </p:sp>
        <p:sp>
          <p:nvSpPr>
            <p:cNvPr id="180296" name="Rectangle 64"/>
            <p:cNvSpPr>
              <a:spLocks noChangeArrowheads="1"/>
            </p:cNvSpPr>
            <p:nvPr/>
          </p:nvSpPr>
          <p:spPr bwMode="auto">
            <a:xfrm>
              <a:off x="3528" y="1318"/>
              <a:ext cx="64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latin typeface="Antique Olive"/>
                </a:rPr>
                <a:t>18.64</a:t>
              </a:r>
            </a:p>
          </p:txBody>
        </p:sp>
        <p:sp>
          <p:nvSpPr>
            <p:cNvPr id="180297" name="Rectangle 65"/>
            <p:cNvSpPr>
              <a:spLocks noChangeArrowheads="1"/>
            </p:cNvSpPr>
            <p:nvPr/>
          </p:nvSpPr>
          <p:spPr bwMode="auto">
            <a:xfrm>
              <a:off x="2880" y="1318"/>
              <a:ext cx="64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00"/>
                  </a:solidFill>
                </a:rPr>
                <a:t>0.01</a:t>
              </a:r>
            </a:p>
          </p:txBody>
        </p:sp>
        <p:sp>
          <p:nvSpPr>
            <p:cNvPr id="180298" name="Rectangle 66"/>
            <p:cNvSpPr>
              <a:spLocks noChangeArrowheads="1"/>
            </p:cNvSpPr>
            <p:nvPr/>
          </p:nvSpPr>
          <p:spPr bwMode="auto">
            <a:xfrm>
              <a:off x="2232" y="1318"/>
              <a:ext cx="64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2.04</a:t>
              </a:r>
            </a:p>
          </p:txBody>
        </p:sp>
        <p:sp>
          <p:nvSpPr>
            <p:cNvPr id="180299" name="Rectangle 67"/>
            <p:cNvSpPr>
              <a:spLocks noChangeArrowheads="1"/>
            </p:cNvSpPr>
            <p:nvPr/>
          </p:nvSpPr>
          <p:spPr bwMode="auto">
            <a:xfrm>
              <a:off x="1584" y="1318"/>
              <a:ext cx="648"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30.02</a:t>
              </a:r>
            </a:p>
          </p:txBody>
        </p:sp>
        <p:sp>
          <p:nvSpPr>
            <p:cNvPr id="180300" name="Rectangle 68"/>
            <p:cNvSpPr>
              <a:spLocks noChangeArrowheads="1"/>
            </p:cNvSpPr>
            <p:nvPr/>
          </p:nvSpPr>
          <p:spPr bwMode="auto">
            <a:xfrm>
              <a:off x="1070" y="1318"/>
              <a:ext cx="514"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D/C</a:t>
              </a:r>
            </a:p>
          </p:txBody>
        </p:sp>
        <p:sp>
          <p:nvSpPr>
            <p:cNvPr id="180301" name="Rectangle 69"/>
            <p:cNvSpPr>
              <a:spLocks noChangeArrowheads="1"/>
            </p:cNvSpPr>
            <p:nvPr/>
          </p:nvSpPr>
          <p:spPr bwMode="auto">
            <a:xfrm>
              <a:off x="288" y="1318"/>
              <a:ext cx="782" cy="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Emotional Limitation</a:t>
              </a:r>
            </a:p>
          </p:txBody>
        </p:sp>
        <p:sp>
          <p:nvSpPr>
            <p:cNvPr id="180302" name="Rectangle 70"/>
            <p:cNvSpPr>
              <a:spLocks noChangeArrowheads="1"/>
            </p:cNvSpPr>
            <p:nvPr/>
          </p:nvSpPr>
          <p:spPr bwMode="auto">
            <a:xfrm>
              <a:off x="4824" y="768"/>
              <a:ext cx="648"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P value</a:t>
              </a:r>
            </a:p>
          </p:txBody>
        </p:sp>
        <p:sp>
          <p:nvSpPr>
            <p:cNvPr id="180303" name="Rectangle 71"/>
            <p:cNvSpPr>
              <a:spLocks noChangeArrowheads="1"/>
            </p:cNvSpPr>
            <p:nvPr/>
          </p:nvSpPr>
          <p:spPr bwMode="auto">
            <a:xfrm>
              <a:off x="4176" y="768"/>
              <a:ext cx="648"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UCOP Mean </a:t>
              </a:r>
              <a:r>
                <a:rPr lang="en-US" altLang="en-US" sz="1600" b="1" smtClean="0">
                  <a:solidFill>
                    <a:srgbClr val="FFFFFF"/>
                  </a:solidFill>
                  <a:sym typeface="Symbol" pitchFamily="18" charset="2"/>
                </a:rPr>
                <a:t></a:t>
              </a:r>
              <a:endParaRPr lang="en-US" altLang="en-US" sz="1600" b="1" smtClean="0">
                <a:solidFill>
                  <a:srgbClr val="FFFFFF"/>
                </a:solidFill>
              </a:endParaRPr>
            </a:p>
            <a:p>
              <a:pPr eaLnBrk="1" fontAlgn="base" hangingPunct="1">
                <a:lnSpc>
                  <a:spcPct val="90000"/>
                </a:lnSpc>
                <a:spcBef>
                  <a:spcPct val="20000"/>
                </a:spcBef>
                <a:spcAft>
                  <a:spcPct val="0"/>
                </a:spcAft>
                <a:buClr>
                  <a:srgbClr val="FF3300"/>
                </a:buClr>
                <a:buFontTx/>
                <a:buNone/>
              </a:pPr>
              <a:endParaRPr lang="en-US" altLang="en-US" sz="1600" b="1" smtClean="0">
                <a:solidFill>
                  <a:srgbClr val="000000"/>
                </a:solidFill>
              </a:endParaRPr>
            </a:p>
          </p:txBody>
        </p:sp>
        <p:sp>
          <p:nvSpPr>
            <p:cNvPr id="180304" name="Rectangle 72"/>
            <p:cNvSpPr>
              <a:spLocks noChangeArrowheads="1"/>
            </p:cNvSpPr>
            <p:nvPr/>
          </p:nvSpPr>
          <p:spPr bwMode="auto">
            <a:xfrm>
              <a:off x="3528" y="768"/>
              <a:ext cx="648"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GEMC Mean </a:t>
              </a:r>
              <a:r>
                <a:rPr lang="en-US" altLang="en-US" sz="1600" b="1" smtClean="0">
                  <a:solidFill>
                    <a:srgbClr val="FFFFFF"/>
                  </a:solidFill>
                  <a:sym typeface="Symbol" pitchFamily="18" charset="2"/>
                </a:rPr>
                <a:t></a:t>
              </a:r>
              <a:endParaRPr lang="en-US" altLang="en-US" sz="1600" b="1" smtClean="0">
                <a:solidFill>
                  <a:srgbClr val="FFFFFF"/>
                </a:solidFill>
              </a:endParaRPr>
            </a:p>
            <a:p>
              <a:pPr eaLnBrk="1" fontAlgn="base" hangingPunct="1">
                <a:lnSpc>
                  <a:spcPct val="90000"/>
                </a:lnSpc>
                <a:spcBef>
                  <a:spcPct val="20000"/>
                </a:spcBef>
                <a:spcAft>
                  <a:spcPct val="0"/>
                </a:spcAft>
                <a:buClr>
                  <a:srgbClr val="FF3300"/>
                </a:buClr>
                <a:buFontTx/>
                <a:buNone/>
              </a:pPr>
              <a:endParaRPr lang="en-US" altLang="en-US" sz="1600" b="1" smtClean="0">
                <a:solidFill>
                  <a:srgbClr val="FFFFFF"/>
                </a:solidFill>
              </a:endParaRPr>
            </a:p>
          </p:txBody>
        </p:sp>
        <p:sp>
          <p:nvSpPr>
            <p:cNvPr id="180305" name="Rectangle 73"/>
            <p:cNvSpPr>
              <a:spLocks noChangeArrowheads="1"/>
            </p:cNvSpPr>
            <p:nvPr/>
          </p:nvSpPr>
          <p:spPr bwMode="auto">
            <a:xfrm>
              <a:off x="2880" y="768"/>
              <a:ext cx="648"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P value</a:t>
              </a:r>
            </a:p>
          </p:txBody>
        </p:sp>
        <p:sp>
          <p:nvSpPr>
            <p:cNvPr id="180306" name="Rectangle 74"/>
            <p:cNvSpPr>
              <a:spLocks noChangeArrowheads="1"/>
            </p:cNvSpPr>
            <p:nvPr/>
          </p:nvSpPr>
          <p:spPr bwMode="auto">
            <a:xfrm>
              <a:off x="2232" y="768"/>
              <a:ext cx="648"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UCIP Mean </a:t>
              </a:r>
              <a:r>
                <a:rPr lang="en-US" altLang="en-US" sz="1600" b="1" smtClean="0">
                  <a:solidFill>
                    <a:srgbClr val="FFFFFF"/>
                  </a:solidFill>
                  <a:sym typeface="Symbol" pitchFamily="18" charset="2"/>
                </a:rPr>
                <a:t></a:t>
              </a:r>
              <a:endParaRPr lang="en-US" altLang="en-US" sz="1600" b="1" smtClean="0">
                <a:solidFill>
                  <a:srgbClr val="FFFFFF"/>
                </a:solidFill>
              </a:endParaRPr>
            </a:p>
            <a:p>
              <a:pPr eaLnBrk="1" fontAlgn="base" hangingPunct="1">
                <a:lnSpc>
                  <a:spcPct val="90000"/>
                </a:lnSpc>
                <a:spcBef>
                  <a:spcPct val="20000"/>
                </a:spcBef>
                <a:spcAft>
                  <a:spcPct val="0"/>
                </a:spcAft>
                <a:buClr>
                  <a:srgbClr val="FF3300"/>
                </a:buClr>
                <a:buFontTx/>
                <a:buNone/>
              </a:pPr>
              <a:endParaRPr lang="en-US" altLang="en-US" sz="1600" b="1" smtClean="0">
                <a:solidFill>
                  <a:srgbClr val="FFFFFF"/>
                </a:solidFill>
              </a:endParaRPr>
            </a:p>
          </p:txBody>
        </p:sp>
        <p:sp>
          <p:nvSpPr>
            <p:cNvPr id="180307" name="Rectangle 75"/>
            <p:cNvSpPr>
              <a:spLocks noChangeArrowheads="1"/>
            </p:cNvSpPr>
            <p:nvPr/>
          </p:nvSpPr>
          <p:spPr bwMode="auto">
            <a:xfrm>
              <a:off x="1584" y="768"/>
              <a:ext cx="648"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GEMU Mean </a:t>
              </a:r>
              <a:r>
                <a:rPr lang="en-US" altLang="en-US" sz="1600" b="1" smtClean="0">
                  <a:solidFill>
                    <a:srgbClr val="FFFFFF"/>
                  </a:solidFill>
                  <a:sym typeface="Symbol" pitchFamily="18" charset="2"/>
                </a:rPr>
                <a:t></a:t>
              </a:r>
              <a:endParaRPr lang="en-US" altLang="en-US" sz="1600" b="1" smtClean="0">
                <a:solidFill>
                  <a:srgbClr val="FFFFFF"/>
                </a:solidFill>
              </a:endParaRPr>
            </a:p>
          </p:txBody>
        </p:sp>
        <p:sp>
          <p:nvSpPr>
            <p:cNvPr id="180308" name="Rectangle 76"/>
            <p:cNvSpPr>
              <a:spLocks noChangeArrowheads="1"/>
            </p:cNvSpPr>
            <p:nvPr/>
          </p:nvSpPr>
          <p:spPr bwMode="auto">
            <a:xfrm>
              <a:off x="288" y="768"/>
              <a:ext cx="1296"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SF-36 scale</a:t>
              </a:r>
            </a:p>
          </p:txBody>
        </p:sp>
        <p:sp>
          <p:nvSpPr>
            <p:cNvPr id="180309" name="Line 77"/>
            <p:cNvSpPr>
              <a:spLocks noChangeShapeType="1"/>
            </p:cNvSpPr>
            <p:nvPr/>
          </p:nvSpPr>
          <p:spPr bwMode="auto">
            <a:xfrm>
              <a:off x="288" y="768"/>
              <a:ext cx="5184" cy="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sp>
          <p:nvSpPr>
            <p:cNvPr id="180310" name="Line 78"/>
            <p:cNvSpPr>
              <a:spLocks noChangeShapeType="1"/>
            </p:cNvSpPr>
            <p:nvPr/>
          </p:nvSpPr>
          <p:spPr bwMode="auto">
            <a:xfrm>
              <a:off x="288" y="1318"/>
              <a:ext cx="5184" cy="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sp>
          <p:nvSpPr>
            <p:cNvPr id="180311" name="Line 79"/>
            <p:cNvSpPr>
              <a:spLocks noChangeShapeType="1"/>
            </p:cNvSpPr>
            <p:nvPr/>
          </p:nvSpPr>
          <p:spPr bwMode="auto">
            <a:xfrm>
              <a:off x="288" y="2226"/>
              <a:ext cx="5184" cy="0"/>
            </a:xfrm>
            <a:prstGeom prst="line">
              <a:avLst/>
            </a:prstGeom>
            <a:noFill/>
            <a:ln w="127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sp>
          <p:nvSpPr>
            <p:cNvPr id="180312" name="Line 80"/>
            <p:cNvSpPr>
              <a:spLocks noChangeShapeType="1"/>
            </p:cNvSpPr>
            <p:nvPr/>
          </p:nvSpPr>
          <p:spPr bwMode="auto">
            <a:xfrm>
              <a:off x="288" y="3134"/>
              <a:ext cx="5184" cy="0"/>
            </a:xfrm>
            <a:prstGeom prst="line">
              <a:avLst/>
            </a:prstGeom>
            <a:noFill/>
            <a:ln w="127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sp>
          <p:nvSpPr>
            <p:cNvPr id="180313" name="Line 81"/>
            <p:cNvSpPr>
              <a:spLocks noChangeShapeType="1"/>
            </p:cNvSpPr>
            <p:nvPr/>
          </p:nvSpPr>
          <p:spPr bwMode="auto">
            <a:xfrm>
              <a:off x="288" y="4042"/>
              <a:ext cx="5184" cy="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sp>
          <p:nvSpPr>
            <p:cNvPr id="180314" name="Line 82"/>
            <p:cNvSpPr>
              <a:spLocks noChangeShapeType="1"/>
            </p:cNvSpPr>
            <p:nvPr/>
          </p:nvSpPr>
          <p:spPr bwMode="auto">
            <a:xfrm>
              <a:off x="288" y="768"/>
              <a:ext cx="0" cy="3274"/>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sp>
          <p:nvSpPr>
            <p:cNvPr id="180315" name="Line 83"/>
            <p:cNvSpPr>
              <a:spLocks noChangeShapeType="1"/>
            </p:cNvSpPr>
            <p:nvPr/>
          </p:nvSpPr>
          <p:spPr bwMode="auto">
            <a:xfrm>
              <a:off x="1584" y="768"/>
              <a:ext cx="0" cy="3274"/>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sp>
          <p:nvSpPr>
            <p:cNvPr id="180316" name="Line 84"/>
            <p:cNvSpPr>
              <a:spLocks noChangeShapeType="1"/>
            </p:cNvSpPr>
            <p:nvPr/>
          </p:nvSpPr>
          <p:spPr bwMode="auto">
            <a:xfrm>
              <a:off x="2232" y="768"/>
              <a:ext cx="0" cy="3274"/>
            </a:xfrm>
            <a:prstGeom prst="line">
              <a:avLst/>
            </a:prstGeom>
            <a:noFill/>
            <a:ln w="127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sp>
          <p:nvSpPr>
            <p:cNvPr id="180317" name="Line 85"/>
            <p:cNvSpPr>
              <a:spLocks noChangeShapeType="1"/>
            </p:cNvSpPr>
            <p:nvPr/>
          </p:nvSpPr>
          <p:spPr bwMode="auto">
            <a:xfrm>
              <a:off x="2880" y="768"/>
              <a:ext cx="0" cy="3274"/>
            </a:xfrm>
            <a:prstGeom prst="line">
              <a:avLst/>
            </a:prstGeom>
            <a:noFill/>
            <a:ln w="127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sp>
          <p:nvSpPr>
            <p:cNvPr id="180318" name="Line 86"/>
            <p:cNvSpPr>
              <a:spLocks noChangeShapeType="1"/>
            </p:cNvSpPr>
            <p:nvPr/>
          </p:nvSpPr>
          <p:spPr bwMode="auto">
            <a:xfrm>
              <a:off x="3528" y="768"/>
              <a:ext cx="0" cy="3274"/>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sp>
          <p:nvSpPr>
            <p:cNvPr id="180319" name="Line 87"/>
            <p:cNvSpPr>
              <a:spLocks noChangeShapeType="1"/>
            </p:cNvSpPr>
            <p:nvPr/>
          </p:nvSpPr>
          <p:spPr bwMode="auto">
            <a:xfrm>
              <a:off x="4176" y="768"/>
              <a:ext cx="0" cy="3274"/>
            </a:xfrm>
            <a:prstGeom prst="line">
              <a:avLst/>
            </a:prstGeom>
            <a:noFill/>
            <a:ln w="127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sp>
          <p:nvSpPr>
            <p:cNvPr id="180320" name="Line 88"/>
            <p:cNvSpPr>
              <a:spLocks noChangeShapeType="1"/>
            </p:cNvSpPr>
            <p:nvPr/>
          </p:nvSpPr>
          <p:spPr bwMode="auto">
            <a:xfrm>
              <a:off x="4824" y="768"/>
              <a:ext cx="0" cy="3274"/>
            </a:xfrm>
            <a:prstGeom prst="line">
              <a:avLst/>
            </a:prstGeom>
            <a:noFill/>
            <a:ln w="127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sp>
          <p:nvSpPr>
            <p:cNvPr id="180321" name="Line 89"/>
            <p:cNvSpPr>
              <a:spLocks noChangeShapeType="1"/>
            </p:cNvSpPr>
            <p:nvPr/>
          </p:nvSpPr>
          <p:spPr bwMode="auto">
            <a:xfrm>
              <a:off x="5472" y="768"/>
              <a:ext cx="0" cy="3274"/>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sp>
          <p:nvSpPr>
            <p:cNvPr id="180322" name="Line 90"/>
            <p:cNvSpPr>
              <a:spLocks noChangeShapeType="1"/>
            </p:cNvSpPr>
            <p:nvPr/>
          </p:nvSpPr>
          <p:spPr bwMode="auto">
            <a:xfrm>
              <a:off x="1070" y="1318"/>
              <a:ext cx="0" cy="2724"/>
            </a:xfrm>
            <a:prstGeom prst="line">
              <a:avLst/>
            </a:prstGeom>
            <a:noFill/>
            <a:ln w="127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sp>
          <p:nvSpPr>
            <p:cNvPr id="180323" name="Line 91"/>
            <p:cNvSpPr>
              <a:spLocks noChangeShapeType="1"/>
            </p:cNvSpPr>
            <p:nvPr/>
          </p:nvSpPr>
          <p:spPr bwMode="auto">
            <a:xfrm>
              <a:off x="1070" y="1620"/>
              <a:ext cx="4402" cy="0"/>
            </a:xfrm>
            <a:prstGeom prst="line">
              <a:avLst/>
            </a:prstGeom>
            <a:noFill/>
            <a:ln w="127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sp>
          <p:nvSpPr>
            <p:cNvPr id="180324" name="Line 92"/>
            <p:cNvSpPr>
              <a:spLocks noChangeShapeType="1"/>
            </p:cNvSpPr>
            <p:nvPr/>
          </p:nvSpPr>
          <p:spPr bwMode="auto">
            <a:xfrm>
              <a:off x="1070" y="1923"/>
              <a:ext cx="4402" cy="0"/>
            </a:xfrm>
            <a:prstGeom prst="line">
              <a:avLst/>
            </a:prstGeom>
            <a:noFill/>
            <a:ln w="127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sp>
          <p:nvSpPr>
            <p:cNvPr id="180325" name="Line 93"/>
            <p:cNvSpPr>
              <a:spLocks noChangeShapeType="1"/>
            </p:cNvSpPr>
            <p:nvPr/>
          </p:nvSpPr>
          <p:spPr bwMode="auto">
            <a:xfrm>
              <a:off x="1070" y="2529"/>
              <a:ext cx="4402" cy="0"/>
            </a:xfrm>
            <a:prstGeom prst="line">
              <a:avLst/>
            </a:prstGeom>
            <a:noFill/>
            <a:ln w="127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sp>
          <p:nvSpPr>
            <p:cNvPr id="180326" name="Line 94"/>
            <p:cNvSpPr>
              <a:spLocks noChangeShapeType="1"/>
            </p:cNvSpPr>
            <p:nvPr/>
          </p:nvSpPr>
          <p:spPr bwMode="auto">
            <a:xfrm>
              <a:off x="1070" y="2831"/>
              <a:ext cx="4402" cy="0"/>
            </a:xfrm>
            <a:prstGeom prst="line">
              <a:avLst/>
            </a:prstGeom>
            <a:noFill/>
            <a:ln w="127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sp>
          <p:nvSpPr>
            <p:cNvPr id="180327" name="Line 95"/>
            <p:cNvSpPr>
              <a:spLocks noChangeShapeType="1"/>
            </p:cNvSpPr>
            <p:nvPr/>
          </p:nvSpPr>
          <p:spPr bwMode="auto">
            <a:xfrm>
              <a:off x="1070" y="3437"/>
              <a:ext cx="4402" cy="0"/>
            </a:xfrm>
            <a:prstGeom prst="line">
              <a:avLst/>
            </a:prstGeom>
            <a:noFill/>
            <a:ln w="127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sp>
          <p:nvSpPr>
            <p:cNvPr id="180328" name="Line 96"/>
            <p:cNvSpPr>
              <a:spLocks noChangeShapeType="1"/>
            </p:cNvSpPr>
            <p:nvPr/>
          </p:nvSpPr>
          <p:spPr bwMode="auto">
            <a:xfrm>
              <a:off x="1070" y="3740"/>
              <a:ext cx="4402" cy="0"/>
            </a:xfrm>
            <a:prstGeom prst="line">
              <a:avLst/>
            </a:prstGeom>
            <a:noFill/>
            <a:ln w="12700">
              <a:solidFill>
                <a:srgbClr val="FFCC00"/>
              </a:solidFill>
              <a:round/>
              <a:headEnd/>
              <a:tailEnd/>
            </a:ln>
            <a:extLst>
              <a:ext uri="{909E8E84-426E-40DD-AFC4-6F175D3DCCD1}">
                <a14:hiddenFill xmlns:a14="http://schemas.microsoft.com/office/drawing/2010/main">
                  <a:noFill/>
                </a14:hiddenFill>
              </a:ext>
            </a:extLst>
          </p:spPr>
          <p:txBody>
            <a:bodyPr/>
            <a:lstStyle/>
            <a:p>
              <a:pPr fontAlgn="base">
                <a:lnSpc>
                  <a:spcPct val="90000"/>
                </a:lnSpc>
                <a:spcBef>
                  <a:spcPct val="20000"/>
                </a:spcBef>
                <a:spcAft>
                  <a:spcPct val="0"/>
                </a:spcAft>
                <a:buClr>
                  <a:srgbClr val="FF3300"/>
                </a:buClr>
              </a:pPr>
              <a:endParaRPr lang="en-US" sz="2400" b="1" smtClean="0">
                <a:solidFill>
                  <a:srgbClr val="FFFF00"/>
                </a:solidFill>
              </a:endParaRPr>
            </a:p>
          </p:txBody>
        </p:sp>
      </p:grpSp>
      <p:sp>
        <p:nvSpPr>
          <p:cNvPr id="180228" name="Text Box 97"/>
          <p:cNvSpPr txBox="1">
            <a:spLocks noChangeArrowheads="1"/>
          </p:cNvSpPr>
          <p:nvPr/>
        </p:nvSpPr>
        <p:spPr bwMode="auto">
          <a:xfrm>
            <a:off x="6096000" y="6477000"/>
            <a:ext cx="24526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           </a:t>
            </a:r>
          </a:p>
        </p:txBody>
      </p:sp>
      <p:sp>
        <p:nvSpPr>
          <p:cNvPr id="180229" name="Text Box 98"/>
          <p:cNvSpPr txBox="1">
            <a:spLocks noChangeArrowheads="1"/>
          </p:cNvSpPr>
          <p:nvPr/>
        </p:nvSpPr>
        <p:spPr bwMode="auto">
          <a:xfrm>
            <a:off x="5622925" y="6518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endParaRPr lang="en-US" altLang="en-US" sz="2400" b="1" smtClean="0">
              <a:solidFill>
                <a:srgbClr val="000000"/>
              </a:solidFill>
              <a:latin typeface="Times New Roman" pitchFamily="18" charset="0"/>
            </a:endParaRPr>
          </a:p>
        </p:txBody>
      </p:sp>
      <p:sp>
        <p:nvSpPr>
          <p:cNvPr id="180230" name="Text Box 99"/>
          <p:cNvSpPr txBox="1">
            <a:spLocks noChangeArrowheads="1"/>
          </p:cNvSpPr>
          <p:nvPr/>
        </p:nvSpPr>
        <p:spPr bwMode="auto">
          <a:xfrm>
            <a:off x="6384925" y="6521450"/>
            <a:ext cx="2759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Rao, </a:t>
            </a:r>
            <a:r>
              <a:rPr lang="en-US" altLang="en-US" sz="1600" b="1" i="1" smtClean="0">
                <a:solidFill>
                  <a:srgbClr val="FFFFFF"/>
                </a:solidFill>
              </a:rPr>
              <a:t>JGMS</a:t>
            </a:r>
            <a:r>
              <a:rPr lang="en-US" altLang="en-US" sz="1600" b="1" smtClean="0">
                <a:solidFill>
                  <a:srgbClr val="FFFFFF"/>
                </a:solidFill>
              </a:rPr>
              <a:t>, 60A:798, 2005</a:t>
            </a:r>
          </a:p>
        </p:txBody>
      </p:sp>
      <p:sp>
        <p:nvSpPr>
          <p:cNvPr id="180231" name="TextBox 1"/>
          <p:cNvSpPr txBox="1">
            <a:spLocks noChangeArrowheads="1"/>
          </p:cNvSpPr>
          <p:nvPr/>
        </p:nvSpPr>
        <p:spPr bwMode="auto">
          <a:xfrm>
            <a:off x="2484438" y="2228850"/>
            <a:ext cx="1039812"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i="1" smtClean="0">
                <a:solidFill>
                  <a:srgbClr val="FFFF00"/>
                </a:solidFill>
                <a:latin typeface="Aparajita" pitchFamily="34" charset="0"/>
                <a:cs typeface="Aparajita" pitchFamily="34" charset="0"/>
              </a:rPr>
              <a:t>   n = 44 </a:t>
            </a:r>
          </a:p>
        </p:txBody>
      </p:sp>
      <p:sp>
        <p:nvSpPr>
          <p:cNvPr id="180232" name="TextBox 100"/>
          <p:cNvSpPr txBox="1">
            <a:spLocks noChangeArrowheads="1"/>
          </p:cNvSpPr>
          <p:nvPr/>
        </p:nvSpPr>
        <p:spPr bwMode="auto">
          <a:xfrm>
            <a:off x="3497263" y="2228850"/>
            <a:ext cx="103822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i="1" smtClean="0">
                <a:solidFill>
                  <a:srgbClr val="FFFF00"/>
                </a:solidFill>
                <a:latin typeface="Aparajita" pitchFamily="34" charset="0"/>
                <a:cs typeface="Aparajita" pitchFamily="34" charset="0"/>
              </a:rPr>
              <a:t>   n = 55</a:t>
            </a:r>
          </a:p>
        </p:txBody>
      </p:sp>
      <p:sp>
        <p:nvSpPr>
          <p:cNvPr id="180233" name="TextBox 102"/>
          <p:cNvSpPr txBox="1">
            <a:spLocks noChangeArrowheads="1"/>
          </p:cNvSpPr>
          <p:nvPr/>
        </p:nvSpPr>
        <p:spPr bwMode="auto">
          <a:xfrm>
            <a:off x="5608638" y="2228850"/>
            <a:ext cx="106045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i="1" smtClean="0">
                <a:solidFill>
                  <a:srgbClr val="FFFF00"/>
                </a:solidFill>
                <a:latin typeface="Aparajita" pitchFamily="34" charset="0"/>
                <a:cs typeface="Aparajita" pitchFamily="34" charset="0"/>
              </a:rPr>
              <a:t>   n =  53</a:t>
            </a:r>
          </a:p>
        </p:txBody>
      </p:sp>
      <p:sp>
        <p:nvSpPr>
          <p:cNvPr id="180234" name="TextBox 104"/>
          <p:cNvSpPr txBox="1">
            <a:spLocks noChangeArrowheads="1"/>
          </p:cNvSpPr>
          <p:nvPr/>
        </p:nvSpPr>
        <p:spPr bwMode="auto">
          <a:xfrm>
            <a:off x="6629400" y="2228850"/>
            <a:ext cx="1033463"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i="1" smtClean="0">
                <a:solidFill>
                  <a:srgbClr val="FFFF00"/>
                </a:solidFill>
                <a:latin typeface="Aparajita" pitchFamily="34" charset="0"/>
                <a:cs typeface="Aparajita" pitchFamily="34" charset="0"/>
              </a:rPr>
              <a:t>   n = 56 </a:t>
            </a:r>
          </a:p>
        </p:txBody>
      </p:sp>
      <p:sp>
        <p:nvSpPr>
          <p:cNvPr id="180235" name="TextBox 2"/>
          <p:cNvSpPr txBox="1">
            <a:spLocks noChangeArrowheads="1"/>
          </p:cNvSpPr>
          <p:nvPr/>
        </p:nvSpPr>
        <p:spPr bwMode="auto">
          <a:xfrm>
            <a:off x="406400" y="914400"/>
            <a:ext cx="83566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lnSpc>
                <a:spcPct val="90000"/>
              </a:lnSpc>
              <a:spcBef>
                <a:spcPct val="20000"/>
              </a:spcBef>
              <a:spcAft>
                <a:spcPct val="0"/>
              </a:spcAft>
              <a:buClr>
                <a:srgbClr val="FF3300"/>
              </a:buClr>
              <a:buFontTx/>
              <a:buNone/>
            </a:pPr>
            <a:r>
              <a:rPr lang="en-US" altLang="en-US" sz="2400" b="1" smtClean="0">
                <a:solidFill>
                  <a:srgbClr val="FFFF00"/>
                </a:solidFill>
              </a:rPr>
              <a:t>In Elderly Cancer Patients</a:t>
            </a:r>
          </a:p>
        </p:txBody>
      </p:sp>
    </p:spTree>
    <p:extLst>
      <p:ext uri="{BB962C8B-B14F-4D97-AF65-F5344CB8AC3E}">
        <p14:creationId xmlns:p14="http://schemas.microsoft.com/office/powerpoint/2010/main" val="5497076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685800" y="228600"/>
            <a:ext cx="7772400" cy="914400"/>
          </a:xfrm>
        </p:spPr>
        <p:txBody>
          <a:bodyPr/>
          <a:lstStyle/>
          <a:p>
            <a:pPr eaLnBrk="1" hangingPunct="1"/>
            <a:r>
              <a:rPr lang="en-US" altLang="en-US" sz="3200" b="1" smtClean="0">
                <a:solidFill>
                  <a:srgbClr val="FFFF00"/>
                </a:solidFill>
              </a:rPr>
              <a:t>CONCLUSIONS</a:t>
            </a:r>
          </a:p>
        </p:txBody>
      </p:sp>
      <p:sp>
        <p:nvSpPr>
          <p:cNvPr id="181251" name="Rectangle 3"/>
          <p:cNvSpPr>
            <a:spLocks noGrp="1" noChangeArrowheads="1"/>
          </p:cNvSpPr>
          <p:nvPr>
            <p:ph type="body" idx="1"/>
          </p:nvPr>
        </p:nvSpPr>
        <p:spPr>
          <a:xfrm>
            <a:off x="742950" y="1371600"/>
            <a:ext cx="7307263" cy="4495800"/>
          </a:xfrm>
        </p:spPr>
        <p:txBody>
          <a:bodyPr/>
          <a:lstStyle/>
          <a:p>
            <a:pPr eaLnBrk="1" hangingPunct="1">
              <a:buClr>
                <a:srgbClr val="FF3300"/>
              </a:buClr>
            </a:pPr>
            <a:r>
              <a:rPr lang="en-US" altLang="en-US" sz="2800" b="1" smtClean="0">
                <a:solidFill>
                  <a:schemeClr val="bg1"/>
                </a:solidFill>
              </a:rPr>
              <a:t>Impressive and sustained effect </a:t>
            </a:r>
          </a:p>
          <a:p>
            <a:pPr eaLnBrk="1" hangingPunct="1">
              <a:buClr>
                <a:srgbClr val="FF3300"/>
              </a:buClr>
              <a:buFontTx/>
              <a:buNone/>
            </a:pPr>
            <a:r>
              <a:rPr lang="en-US" altLang="en-US" sz="2800" b="1" smtClean="0">
                <a:solidFill>
                  <a:schemeClr val="bg1"/>
                </a:solidFill>
              </a:rPr>
              <a:t>        on bodily pain</a:t>
            </a:r>
          </a:p>
          <a:p>
            <a:pPr eaLnBrk="1" hangingPunct="1">
              <a:buClr>
                <a:srgbClr val="FF3300"/>
              </a:buClr>
            </a:pPr>
            <a:r>
              <a:rPr lang="en-US" altLang="en-US" sz="2800" b="1" smtClean="0">
                <a:solidFill>
                  <a:schemeClr val="bg1"/>
                </a:solidFill>
              </a:rPr>
              <a:t>Positive effect on emotional limitations </a:t>
            </a:r>
          </a:p>
          <a:p>
            <a:pPr eaLnBrk="1" hangingPunct="1">
              <a:buClr>
                <a:srgbClr val="FF3300"/>
              </a:buClr>
              <a:buFontTx/>
              <a:buNone/>
            </a:pPr>
            <a:r>
              <a:rPr lang="en-US" altLang="en-US" sz="2800" b="1" smtClean="0">
                <a:solidFill>
                  <a:schemeClr val="bg1"/>
                </a:solidFill>
              </a:rPr>
              <a:t>        and mental health parameters</a:t>
            </a:r>
          </a:p>
          <a:p>
            <a:pPr eaLnBrk="1" hangingPunct="1">
              <a:buClr>
                <a:srgbClr val="FF3300"/>
              </a:buClr>
            </a:pPr>
            <a:r>
              <a:rPr lang="en-US" altLang="en-US" sz="2800" b="1" smtClean="0">
                <a:solidFill>
                  <a:schemeClr val="bg1"/>
                </a:solidFill>
              </a:rPr>
              <a:t>No effect of GEMU on overall survival </a:t>
            </a:r>
          </a:p>
          <a:p>
            <a:pPr eaLnBrk="1" hangingPunct="1">
              <a:buClr>
                <a:srgbClr val="FF3300"/>
              </a:buClr>
              <a:buFontTx/>
              <a:buNone/>
            </a:pPr>
            <a:r>
              <a:rPr lang="en-US" altLang="en-US" sz="2800" b="1" smtClean="0">
                <a:solidFill>
                  <a:schemeClr val="bg1"/>
                </a:solidFill>
              </a:rPr>
              <a:t>        and mortality</a:t>
            </a:r>
          </a:p>
          <a:p>
            <a:pPr eaLnBrk="1" hangingPunct="1">
              <a:buClr>
                <a:srgbClr val="FF3300"/>
              </a:buClr>
            </a:pPr>
            <a:r>
              <a:rPr lang="en-US" altLang="en-US" sz="2800" b="1" smtClean="0">
                <a:solidFill>
                  <a:schemeClr val="bg1"/>
                </a:solidFill>
              </a:rPr>
              <a:t>No difference in costs between GEMU </a:t>
            </a:r>
          </a:p>
          <a:p>
            <a:pPr eaLnBrk="1" hangingPunct="1">
              <a:buClr>
                <a:srgbClr val="FF3300"/>
              </a:buClr>
              <a:buFontTx/>
              <a:buNone/>
            </a:pPr>
            <a:r>
              <a:rPr lang="en-US" altLang="en-US" sz="2800" b="1" smtClean="0">
                <a:solidFill>
                  <a:schemeClr val="bg1"/>
                </a:solidFill>
              </a:rPr>
              <a:t>        and usual care of cancer patients</a:t>
            </a:r>
          </a:p>
        </p:txBody>
      </p:sp>
      <p:sp>
        <p:nvSpPr>
          <p:cNvPr id="181252" name="Text Box 5"/>
          <p:cNvSpPr txBox="1">
            <a:spLocks noChangeArrowheads="1"/>
          </p:cNvSpPr>
          <p:nvPr/>
        </p:nvSpPr>
        <p:spPr bwMode="auto">
          <a:xfrm>
            <a:off x="6400800" y="652145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FF"/>
                </a:solidFill>
              </a:rPr>
              <a:t>Rao, </a:t>
            </a:r>
            <a:r>
              <a:rPr lang="en-US" altLang="en-US" sz="1600" b="1" i="1" smtClean="0">
                <a:solidFill>
                  <a:srgbClr val="FFFFFF"/>
                </a:solidFill>
              </a:rPr>
              <a:t>JGMS</a:t>
            </a:r>
            <a:r>
              <a:rPr lang="en-US" altLang="en-US" sz="1600" b="1" smtClean="0">
                <a:solidFill>
                  <a:srgbClr val="FFFFFF"/>
                </a:solidFill>
              </a:rPr>
              <a:t>, 60A:798, 2005</a:t>
            </a:r>
          </a:p>
        </p:txBody>
      </p:sp>
    </p:spTree>
    <p:extLst>
      <p:ext uri="{BB962C8B-B14F-4D97-AF65-F5344CB8AC3E}">
        <p14:creationId xmlns:p14="http://schemas.microsoft.com/office/powerpoint/2010/main" val="3563144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685800" y="152400"/>
            <a:ext cx="7772400" cy="990600"/>
          </a:xfrm>
        </p:spPr>
        <p:txBody>
          <a:bodyPr/>
          <a:lstStyle/>
          <a:p>
            <a:pPr eaLnBrk="1" hangingPunct="1"/>
            <a:r>
              <a:rPr lang="en-US" altLang="en-US" sz="3200" b="1" smtClean="0">
                <a:solidFill>
                  <a:srgbClr val="FFFF00"/>
                </a:solidFill>
              </a:rPr>
              <a:t>CGA-CA:  OTHER APPROACHES</a:t>
            </a:r>
          </a:p>
        </p:txBody>
      </p:sp>
      <p:sp>
        <p:nvSpPr>
          <p:cNvPr id="183299" name="Rectangle 3"/>
          <p:cNvSpPr>
            <a:spLocks noGrp="1" noChangeArrowheads="1"/>
          </p:cNvSpPr>
          <p:nvPr>
            <p:ph type="body" idx="1"/>
          </p:nvPr>
        </p:nvSpPr>
        <p:spPr>
          <a:xfrm>
            <a:off x="533400" y="1295400"/>
            <a:ext cx="8305800" cy="5257800"/>
          </a:xfrm>
        </p:spPr>
        <p:txBody>
          <a:bodyPr/>
          <a:lstStyle/>
          <a:p>
            <a:pPr eaLnBrk="1" hangingPunct="1">
              <a:buClr>
                <a:srgbClr val="FF3300"/>
              </a:buClr>
            </a:pPr>
            <a:r>
              <a:rPr lang="en-US" altLang="en-US" sz="2400" b="1" smtClean="0">
                <a:solidFill>
                  <a:schemeClr val="bg1"/>
                </a:solidFill>
              </a:rPr>
              <a:t>Clinical Interview – Monfardini S et al, </a:t>
            </a:r>
          </a:p>
          <a:p>
            <a:pPr eaLnBrk="1" hangingPunct="1">
              <a:buClr>
                <a:srgbClr val="FF3300"/>
              </a:buClr>
              <a:buFontTx/>
              <a:buNone/>
            </a:pPr>
            <a:r>
              <a:rPr lang="en-US" altLang="en-US" sz="2400" b="1" smtClean="0">
                <a:solidFill>
                  <a:schemeClr val="bg1"/>
                </a:solidFill>
              </a:rPr>
              <a:t>			</a:t>
            </a:r>
            <a:r>
              <a:rPr lang="en-US" altLang="en-US" sz="2400" b="1" i="1" smtClean="0">
                <a:solidFill>
                  <a:schemeClr val="bg1"/>
                </a:solidFill>
              </a:rPr>
              <a:t>Cancer</a:t>
            </a:r>
            <a:r>
              <a:rPr lang="en-US" altLang="en-US" sz="2400" b="1" smtClean="0">
                <a:solidFill>
                  <a:schemeClr val="bg1"/>
                </a:solidFill>
              </a:rPr>
              <a:t> 77:395-401, 1996</a:t>
            </a:r>
          </a:p>
          <a:p>
            <a:pPr eaLnBrk="1" hangingPunct="1">
              <a:buClr>
                <a:srgbClr val="FF3300"/>
              </a:buClr>
              <a:buFontTx/>
              <a:buNone/>
            </a:pPr>
            <a:r>
              <a:rPr lang="en-US" altLang="en-US" sz="2400" b="1" smtClean="0">
                <a:solidFill>
                  <a:schemeClr val="bg1"/>
                </a:solidFill>
              </a:rPr>
              <a:t>		     Takes 27 minutes provider time</a:t>
            </a:r>
          </a:p>
          <a:p>
            <a:pPr eaLnBrk="1" hangingPunct="1">
              <a:lnSpc>
                <a:spcPct val="75000"/>
              </a:lnSpc>
              <a:buClr>
                <a:srgbClr val="FF3300"/>
              </a:buClr>
              <a:buFontTx/>
              <a:buNone/>
            </a:pPr>
            <a:endParaRPr lang="en-US" altLang="en-US" sz="2400" b="1" smtClean="0">
              <a:solidFill>
                <a:schemeClr val="bg1"/>
              </a:solidFill>
            </a:endParaRPr>
          </a:p>
          <a:p>
            <a:pPr eaLnBrk="1" hangingPunct="1">
              <a:buClr>
                <a:srgbClr val="FF3300"/>
              </a:buClr>
            </a:pPr>
            <a:r>
              <a:rPr lang="en-US" altLang="en-US" sz="2400" b="1" smtClean="0">
                <a:solidFill>
                  <a:schemeClr val="bg1"/>
                </a:solidFill>
              </a:rPr>
              <a:t>Mailed in Questionnaire – Ingram S et al,</a:t>
            </a:r>
          </a:p>
          <a:p>
            <a:pPr eaLnBrk="1" hangingPunct="1">
              <a:buClr>
                <a:srgbClr val="FF3300"/>
              </a:buClr>
              <a:buFontTx/>
              <a:buNone/>
            </a:pPr>
            <a:r>
              <a:rPr lang="en-US" altLang="en-US" sz="2400" b="1" smtClean="0">
                <a:solidFill>
                  <a:schemeClr val="bg1"/>
                </a:solidFill>
              </a:rPr>
              <a:t>			</a:t>
            </a:r>
            <a:r>
              <a:rPr lang="en-US" altLang="en-US" sz="2400" b="1" i="1" smtClean="0">
                <a:solidFill>
                  <a:schemeClr val="bg1"/>
                </a:solidFill>
              </a:rPr>
              <a:t>J Clin Oncol</a:t>
            </a:r>
            <a:r>
              <a:rPr lang="en-US" altLang="en-US" sz="2400" b="1" smtClean="0">
                <a:solidFill>
                  <a:schemeClr val="bg1"/>
                </a:solidFill>
              </a:rPr>
              <a:t> 20:770-775, 2002</a:t>
            </a:r>
          </a:p>
          <a:p>
            <a:pPr eaLnBrk="1" hangingPunct="1">
              <a:buClr>
                <a:srgbClr val="FF3300"/>
              </a:buClr>
              <a:buFontTx/>
              <a:buNone/>
            </a:pPr>
            <a:r>
              <a:rPr lang="en-US" altLang="en-US" sz="2400" b="1" smtClean="0">
                <a:solidFill>
                  <a:schemeClr val="bg1"/>
                </a:solidFill>
              </a:rPr>
              <a:t>		     Takes about 40 minutes patient time</a:t>
            </a:r>
          </a:p>
          <a:p>
            <a:pPr eaLnBrk="1" hangingPunct="1">
              <a:buClr>
                <a:srgbClr val="FF3300"/>
              </a:buClr>
              <a:buFontTx/>
              <a:buNone/>
            </a:pPr>
            <a:endParaRPr lang="en-US" altLang="en-US" sz="2400" b="1" smtClean="0">
              <a:solidFill>
                <a:schemeClr val="bg1"/>
              </a:solidFill>
            </a:endParaRPr>
          </a:p>
          <a:p>
            <a:pPr eaLnBrk="1" hangingPunct="1">
              <a:buClr>
                <a:srgbClr val="FF3300"/>
              </a:buClr>
            </a:pPr>
            <a:r>
              <a:rPr lang="en-US" altLang="en-US" sz="2400" b="1" smtClean="0">
                <a:solidFill>
                  <a:schemeClr val="bg1"/>
                </a:solidFill>
              </a:rPr>
              <a:t>Self Administered Questionnaire – Hurria et al,</a:t>
            </a:r>
          </a:p>
          <a:p>
            <a:pPr eaLnBrk="1" hangingPunct="1">
              <a:buClr>
                <a:srgbClr val="FF3300"/>
              </a:buClr>
              <a:buFontTx/>
              <a:buNone/>
            </a:pPr>
            <a:r>
              <a:rPr lang="en-US" altLang="en-US" sz="2400" b="1" smtClean="0">
                <a:solidFill>
                  <a:schemeClr val="bg1"/>
                </a:solidFill>
              </a:rPr>
              <a:t>			</a:t>
            </a:r>
            <a:r>
              <a:rPr lang="en-US" altLang="en-US" sz="2400" b="1" i="1" smtClean="0">
                <a:solidFill>
                  <a:schemeClr val="bg1"/>
                </a:solidFill>
              </a:rPr>
              <a:t>Cancer</a:t>
            </a:r>
            <a:r>
              <a:rPr lang="en-US" altLang="en-US" sz="2400" b="1" smtClean="0">
                <a:solidFill>
                  <a:schemeClr val="bg1"/>
                </a:solidFill>
              </a:rPr>
              <a:t> 104:1998-2005, 2005</a:t>
            </a:r>
          </a:p>
          <a:p>
            <a:pPr eaLnBrk="1" hangingPunct="1">
              <a:buClr>
                <a:srgbClr val="FF3300"/>
              </a:buClr>
              <a:buFontTx/>
              <a:buNone/>
            </a:pPr>
            <a:r>
              <a:rPr lang="en-US" altLang="en-US" sz="2400" b="1" smtClean="0">
                <a:solidFill>
                  <a:schemeClr val="bg1"/>
                </a:solidFill>
              </a:rPr>
              <a:t>		     Takes 27 minutes, including 3-4 minutes </a:t>
            </a:r>
          </a:p>
          <a:p>
            <a:pPr eaLnBrk="1" hangingPunct="1">
              <a:buClr>
                <a:srgbClr val="FF3300"/>
              </a:buClr>
              <a:buFontTx/>
              <a:buNone/>
            </a:pPr>
            <a:r>
              <a:rPr lang="en-US" altLang="en-US" sz="2400" b="1" smtClean="0">
                <a:solidFill>
                  <a:schemeClr val="bg1"/>
                </a:solidFill>
              </a:rPr>
              <a:t>			 provider time</a:t>
            </a:r>
          </a:p>
        </p:txBody>
      </p:sp>
    </p:spTree>
    <p:extLst>
      <p:ext uri="{BB962C8B-B14F-4D97-AF65-F5344CB8AC3E}">
        <p14:creationId xmlns:p14="http://schemas.microsoft.com/office/powerpoint/2010/main" val="33301112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9144000" cy="1447800"/>
          </a:xfrm>
        </p:spPr>
        <p:txBody>
          <a:bodyPr/>
          <a:lstStyle/>
          <a:p>
            <a:pPr eaLnBrk="1" hangingPunct="1"/>
            <a:r>
              <a:rPr lang="en-US" altLang="en-US" sz="2800" b="1" dirty="0" smtClean="0">
                <a:solidFill>
                  <a:srgbClr val="FFFF00"/>
                </a:solidFill>
              </a:rPr>
              <a:t>GERIATRIC ASSESSMENT MEASURES SELECTED BASED ON RELIABILITY, VALIDITY, BREVITY </a:t>
            </a:r>
            <a:br>
              <a:rPr lang="en-US" altLang="en-US" sz="2800" b="1" dirty="0" smtClean="0">
                <a:solidFill>
                  <a:srgbClr val="FFFF00"/>
                </a:solidFill>
              </a:rPr>
            </a:br>
            <a:r>
              <a:rPr lang="en-US" altLang="en-US" sz="2800" b="1" dirty="0" smtClean="0">
                <a:solidFill>
                  <a:srgbClr val="FFFF00"/>
                </a:solidFill>
              </a:rPr>
              <a:t>AND PROGNOSTIC VALUE</a:t>
            </a:r>
          </a:p>
        </p:txBody>
      </p:sp>
      <p:sp>
        <p:nvSpPr>
          <p:cNvPr id="43011" name="Rectangle 3"/>
          <p:cNvSpPr>
            <a:spLocks noGrp="1" noChangeArrowheads="1"/>
          </p:cNvSpPr>
          <p:nvPr>
            <p:ph type="body" idx="1"/>
          </p:nvPr>
        </p:nvSpPr>
        <p:spPr>
          <a:xfrm>
            <a:off x="228600" y="1447800"/>
            <a:ext cx="8915400" cy="5105400"/>
          </a:xfrm>
        </p:spPr>
        <p:txBody>
          <a:bodyPr/>
          <a:lstStyle/>
          <a:p>
            <a:pPr eaLnBrk="1" hangingPunct="1">
              <a:lnSpc>
                <a:spcPct val="80000"/>
              </a:lnSpc>
              <a:buFontTx/>
              <a:buNone/>
            </a:pPr>
            <a:endParaRPr lang="en-US" altLang="en-US" sz="900" b="1" dirty="0" smtClean="0">
              <a:solidFill>
                <a:schemeClr val="bg1"/>
              </a:solidFill>
            </a:endParaRPr>
          </a:p>
          <a:p>
            <a:pPr eaLnBrk="1" hangingPunct="1">
              <a:lnSpc>
                <a:spcPct val="80000"/>
              </a:lnSpc>
              <a:buFontTx/>
              <a:buNone/>
            </a:pPr>
            <a:r>
              <a:rPr lang="en-US" altLang="en-US" sz="900" b="1" dirty="0" smtClean="0">
                <a:solidFill>
                  <a:schemeClr val="bg1"/>
                </a:solidFill>
              </a:rPr>
              <a:t>    </a:t>
            </a:r>
            <a:r>
              <a:rPr lang="en-US" altLang="en-US" sz="1800" b="1" dirty="0" smtClean="0">
                <a:solidFill>
                  <a:schemeClr val="bg1"/>
                </a:solidFill>
              </a:rPr>
              <a:t>Domain		             Measures   </a:t>
            </a:r>
          </a:p>
          <a:p>
            <a:pPr eaLnBrk="1" hangingPunct="1">
              <a:lnSpc>
                <a:spcPct val="80000"/>
              </a:lnSpc>
              <a:spcBef>
                <a:spcPct val="0"/>
              </a:spcBef>
              <a:buFontTx/>
              <a:buNone/>
            </a:pPr>
            <a:r>
              <a:rPr lang="en-US" altLang="en-US" sz="1800" b="1" dirty="0" smtClean="0">
                <a:solidFill>
                  <a:schemeClr val="bg1"/>
                </a:solidFill>
              </a:rPr>
              <a:t>____________________________________________________________</a:t>
            </a:r>
          </a:p>
          <a:p>
            <a:pPr eaLnBrk="1" hangingPunct="1">
              <a:lnSpc>
                <a:spcPct val="80000"/>
              </a:lnSpc>
              <a:buFontTx/>
              <a:buNone/>
            </a:pPr>
            <a:r>
              <a:rPr lang="en-US" altLang="en-US" sz="1800" b="1" dirty="0" smtClean="0">
                <a:solidFill>
                  <a:schemeClr val="bg1"/>
                </a:solidFill>
              </a:rPr>
              <a:t>Functional Status	ADL of MOS Physical Health Scale </a:t>
            </a:r>
            <a:endParaRPr lang="en-US" altLang="en-US" sz="1800" b="1" u="sng" dirty="0" smtClean="0">
              <a:solidFill>
                <a:schemeClr val="bg1"/>
              </a:solidFill>
            </a:endParaRPr>
          </a:p>
          <a:p>
            <a:pPr eaLnBrk="1" hangingPunct="1">
              <a:lnSpc>
                <a:spcPct val="80000"/>
              </a:lnSpc>
              <a:buFontTx/>
              <a:buNone/>
            </a:pPr>
            <a:r>
              <a:rPr lang="en-US" altLang="en-US" sz="1800" b="1" dirty="0" smtClean="0">
                <a:solidFill>
                  <a:schemeClr val="bg1"/>
                </a:solidFill>
              </a:rPr>
              <a:t>				IADL {Subscale of the OARS}</a:t>
            </a:r>
          </a:p>
          <a:p>
            <a:pPr eaLnBrk="1" hangingPunct="1">
              <a:lnSpc>
                <a:spcPct val="80000"/>
              </a:lnSpc>
              <a:spcBef>
                <a:spcPct val="10000"/>
              </a:spcBef>
              <a:buFontTx/>
              <a:buNone/>
            </a:pPr>
            <a:r>
              <a:rPr lang="en-US" altLang="en-US" sz="1800" b="1" dirty="0" smtClean="0">
                <a:solidFill>
                  <a:schemeClr val="bg1"/>
                </a:solidFill>
              </a:rPr>
              <a:t>     				</a:t>
            </a:r>
            <a:r>
              <a:rPr lang="en-US" altLang="en-US" sz="1800" b="1" dirty="0" err="1" smtClean="0">
                <a:solidFill>
                  <a:schemeClr val="folHlink"/>
                </a:solidFill>
              </a:rPr>
              <a:t>Karnofsky</a:t>
            </a:r>
            <a:r>
              <a:rPr lang="en-US" altLang="en-US" sz="1800" b="1" dirty="0" smtClean="0">
                <a:solidFill>
                  <a:schemeClr val="folHlink"/>
                </a:solidFill>
              </a:rPr>
              <a:t> Performance Status {Physician-Rated}</a:t>
            </a:r>
          </a:p>
          <a:p>
            <a:pPr eaLnBrk="1" hangingPunct="1">
              <a:lnSpc>
                <a:spcPct val="80000"/>
              </a:lnSpc>
              <a:spcBef>
                <a:spcPct val="10000"/>
              </a:spcBef>
              <a:buFontTx/>
              <a:buNone/>
            </a:pPr>
            <a:r>
              <a:rPr lang="en-US" altLang="en-US" sz="1800" b="1" dirty="0" smtClean="0">
                <a:solidFill>
                  <a:schemeClr val="bg1"/>
                </a:solidFill>
              </a:rPr>
              <a:t>				</a:t>
            </a:r>
            <a:r>
              <a:rPr lang="en-US" altLang="en-US" sz="1800" b="1" dirty="0" err="1" smtClean="0">
                <a:solidFill>
                  <a:schemeClr val="bg1"/>
                </a:solidFill>
              </a:rPr>
              <a:t>Karnofsky</a:t>
            </a:r>
            <a:r>
              <a:rPr lang="en-US" altLang="en-US" sz="1800" b="1" dirty="0" smtClean="0">
                <a:solidFill>
                  <a:schemeClr val="bg1"/>
                </a:solidFill>
              </a:rPr>
              <a:t> Performance Status {Patient-Rated}</a:t>
            </a:r>
          </a:p>
          <a:p>
            <a:pPr eaLnBrk="1" hangingPunct="1">
              <a:lnSpc>
                <a:spcPct val="80000"/>
              </a:lnSpc>
              <a:buFontTx/>
              <a:buNone/>
            </a:pPr>
            <a:r>
              <a:rPr lang="en-US" altLang="en-US" sz="1800" b="1" dirty="0" smtClean="0">
                <a:solidFill>
                  <a:schemeClr val="bg1"/>
                </a:solidFill>
              </a:rPr>
              <a:t>				</a:t>
            </a:r>
            <a:r>
              <a:rPr lang="en-US" altLang="en-US" sz="1800" b="1" dirty="0" smtClean="0">
                <a:solidFill>
                  <a:schemeClr val="folHlink"/>
                </a:solidFill>
              </a:rPr>
              <a:t>Timed Up and Go</a:t>
            </a:r>
          </a:p>
          <a:p>
            <a:pPr eaLnBrk="1" hangingPunct="1">
              <a:lnSpc>
                <a:spcPct val="80000"/>
              </a:lnSpc>
              <a:buFontTx/>
              <a:buNone/>
            </a:pPr>
            <a:r>
              <a:rPr lang="en-US" altLang="en-US" sz="1800" b="1" dirty="0" smtClean="0">
                <a:solidFill>
                  <a:schemeClr val="bg1"/>
                </a:solidFill>
              </a:rPr>
              <a:t>				Number of Falls in Last 6 Months</a:t>
            </a:r>
          </a:p>
          <a:p>
            <a:pPr eaLnBrk="1" hangingPunct="1">
              <a:lnSpc>
                <a:spcPct val="80000"/>
              </a:lnSpc>
              <a:buFontTx/>
              <a:buNone/>
            </a:pPr>
            <a:r>
              <a:rPr lang="en-US" altLang="en-US" sz="1800" b="1" dirty="0" smtClean="0">
                <a:solidFill>
                  <a:schemeClr val="bg1"/>
                </a:solidFill>
              </a:rPr>
              <a:t>Comorbidity		Physical Health Section {Subscale of the OARS}</a:t>
            </a:r>
          </a:p>
          <a:p>
            <a:pPr eaLnBrk="1" hangingPunct="1">
              <a:lnSpc>
                <a:spcPct val="80000"/>
              </a:lnSpc>
              <a:buFontTx/>
              <a:buNone/>
            </a:pPr>
            <a:r>
              <a:rPr lang="en-US" altLang="en-US" sz="1800" b="1" dirty="0" smtClean="0">
                <a:solidFill>
                  <a:schemeClr val="bg1"/>
                </a:solidFill>
              </a:rPr>
              <a:t>Cognition		</a:t>
            </a:r>
            <a:r>
              <a:rPr lang="en-US" altLang="en-US" sz="1800" b="1" dirty="0" smtClean="0">
                <a:solidFill>
                  <a:schemeClr val="folHlink"/>
                </a:solidFill>
              </a:rPr>
              <a:t>Blessed Orientation-Memory-Concentration Test</a:t>
            </a:r>
          </a:p>
          <a:p>
            <a:pPr eaLnBrk="1" hangingPunct="1">
              <a:lnSpc>
                <a:spcPct val="80000"/>
              </a:lnSpc>
              <a:buFontTx/>
              <a:buNone/>
            </a:pPr>
            <a:r>
              <a:rPr lang="en-US" altLang="en-US" sz="1800" b="1" dirty="0" smtClean="0">
                <a:solidFill>
                  <a:schemeClr val="bg1"/>
                </a:solidFill>
              </a:rPr>
              <a:t>Psychological		Hospital Anxiety and Depression Scale</a:t>
            </a:r>
          </a:p>
          <a:p>
            <a:pPr eaLnBrk="1" hangingPunct="1">
              <a:lnSpc>
                <a:spcPct val="80000"/>
              </a:lnSpc>
              <a:buFontTx/>
              <a:buNone/>
            </a:pPr>
            <a:r>
              <a:rPr lang="en-US" altLang="en-US" sz="1800" b="1" dirty="0" smtClean="0">
                <a:solidFill>
                  <a:schemeClr val="bg1"/>
                </a:solidFill>
              </a:rPr>
              <a:t>Social Functioning	MOS Social Activity Limitations Measure</a:t>
            </a:r>
          </a:p>
          <a:p>
            <a:pPr eaLnBrk="1" hangingPunct="1">
              <a:lnSpc>
                <a:spcPct val="80000"/>
              </a:lnSpc>
              <a:buFontTx/>
              <a:buNone/>
            </a:pPr>
            <a:r>
              <a:rPr lang="en-US" altLang="en-US" sz="1800" b="1" dirty="0" smtClean="0">
                <a:solidFill>
                  <a:schemeClr val="bg1"/>
                </a:solidFill>
              </a:rPr>
              <a:t>Social Support		MOS Social Support Survey:</a:t>
            </a:r>
          </a:p>
          <a:p>
            <a:pPr eaLnBrk="1" hangingPunct="1">
              <a:lnSpc>
                <a:spcPct val="80000"/>
              </a:lnSpc>
              <a:buFontTx/>
              <a:buNone/>
            </a:pPr>
            <a:r>
              <a:rPr lang="en-US" altLang="en-US" sz="1800" b="1" dirty="0" smtClean="0">
                <a:solidFill>
                  <a:schemeClr val="bg1"/>
                </a:solidFill>
              </a:rPr>
              <a:t>				   Emotional/Information and Tangible Subscales</a:t>
            </a:r>
          </a:p>
          <a:p>
            <a:pPr eaLnBrk="1" hangingPunct="1">
              <a:lnSpc>
                <a:spcPct val="80000"/>
              </a:lnSpc>
              <a:buFontTx/>
              <a:buNone/>
            </a:pPr>
            <a:r>
              <a:rPr lang="en-US" altLang="en-US" sz="1800" b="1" dirty="0" smtClean="0">
                <a:solidFill>
                  <a:schemeClr val="bg1"/>
                </a:solidFill>
              </a:rPr>
              <a:t>				</a:t>
            </a:r>
            <a:r>
              <a:rPr lang="en-US" altLang="en-US" sz="1800" b="1" dirty="0" err="1" smtClean="0">
                <a:solidFill>
                  <a:schemeClr val="bg1"/>
                </a:solidFill>
              </a:rPr>
              <a:t>Seeman</a:t>
            </a:r>
            <a:r>
              <a:rPr lang="en-US" altLang="en-US" sz="1800" b="1" dirty="0" smtClean="0">
                <a:solidFill>
                  <a:schemeClr val="bg1"/>
                </a:solidFill>
              </a:rPr>
              <a:t> and </a:t>
            </a:r>
            <a:r>
              <a:rPr lang="en-US" altLang="en-US" sz="1800" b="1" dirty="0" err="1" smtClean="0">
                <a:solidFill>
                  <a:schemeClr val="bg1"/>
                </a:solidFill>
              </a:rPr>
              <a:t>Berkman</a:t>
            </a:r>
            <a:r>
              <a:rPr lang="en-US" altLang="en-US" sz="1800" b="1" dirty="0" smtClean="0">
                <a:solidFill>
                  <a:schemeClr val="bg1"/>
                </a:solidFill>
              </a:rPr>
              <a:t> Social Ties</a:t>
            </a:r>
          </a:p>
          <a:p>
            <a:pPr eaLnBrk="1" hangingPunct="1">
              <a:lnSpc>
                <a:spcPct val="80000"/>
              </a:lnSpc>
              <a:buFontTx/>
              <a:buNone/>
            </a:pPr>
            <a:r>
              <a:rPr lang="en-US" altLang="en-US" sz="1800" b="1" dirty="0" smtClean="0">
                <a:solidFill>
                  <a:schemeClr val="bg1"/>
                </a:solidFill>
              </a:rPr>
              <a:t>Nutrition		Body Mass Index</a:t>
            </a:r>
          </a:p>
          <a:p>
            <a:pPr eaLnBrk="1" hangingPunct="1">
              <a:lnSpc>
                <a:spcPct val="80000"/>
              </a:lnSpc>
              <a:buFontTx/>
              <a:buNone/>
            </a:pPr>
            <a:r>
              <a:rPr lang="en-US" altLang="en-US" sz="1600" b="1" dirty="0" smtClean="0">
                <a:solidFill>
                  <a:schemeClr val="bg1"/>
                </a:solidFill>
              </a:rPr>
              <a:t>				</a:t>
            </a:r>
            <a:r>
              <a:rPr lang="en-US" altLang="en-US" sz="1800" b="1" dirty="0" smtClean="0">
                <a:solidFill>
                  <a:schemeClr val="bg1"/>
                </a:solidFill>
              </a:rPr>
              <a:t>% Unintentional Weight Loss in Last 6 Months</a:t>
            </a:r>
          </a:p>
          <a:p>
            <a:pPr eaLnBrk="1" hangingPunct="1">
              <a:lnSpc>
                <a:spcPct val="80000"/>
              </a:lnSpc>
              <a:buFontTx/>
              <a:buNone/>
            </a:pPr>
            <a:r>
              <a:rPr lang="en-US" altLang="en-US" sz="1600" b="1" dirty="0" smtClean="0">
                <a:solidFill>
                  <a:schemeClr val="bg1"/>
                </a:solidFill>
              </a:rPr>
              <a:t>Medications 		List Prescribed, Herbal, OTC						</a:t>
            </a:r>
          </a:p>
          <a:p>
            <a:pPr eaLnBrk="1" hangingPunct="1">
              <a:lnSpc>
                <a:spcPct val="80000"/>
              </a:lnSpc>
              <a:buFontTx/>
              <a:buNone/>
            </a:pPr>
            <a:r>
              <a:rPr lang="en-US" altLang="en-US" sz="800" b="1" dirty="0" smtClean="0">
                <a:solidFill>
                  <a:schemeClr val="bg1"/>
                </a:solidFill>
              </a:rPr>
              <a:t>									</a:t>
            </a:r>
            <a:r>
              <a:rPr lang="en-US" altLang="en-US" sz="1000" b="1" dirty="0" smtClean="0">
                <a:solidFill>
                  <a:schemeClr val="bg1"/>
                </a:solidFill>
              </a:rPr>
              <a:t>		</a:t>
            </a:r>
          </a:p>
          <a:p>
            <a:pPr eaLnBrk="1" hangingPunct="1">
              <a:lnSpc>
                <a:spcPct val="80000"/>
              </a:lnSpc>
              <a:buFontTx/>
              <a:buNone/>
            </a:pPr>
            <a:r>
              <a:rPr lang="en-US" altLang="en-US" sz="1000" b="1" dirty="0" smtClean="0">
                <a:solidFill>
                  <a:schemeClr val="bg1"/>
                </a:solidFill>
              </a:rPr>
              <a:t>  </a:t>
            </a:r>
          </a:p>
          <a:p>
            <a:pPr eaLnBrk="1" hangingPunct="1">
              <a:lnSpc>
                <a:spcPct val="80000"/>
              </a:lnSpc>
              <a:buFontTx/>
              <a:buNone/>
            </a:pPr>
            <a:endParaRPr lang="en-US" altLang="en-US" sz="1000" b="1" dirty="0" smtClean="0">
              <a:solidFill>
                <a:schemeClr val="bg1"/>
              </a:solidFill>
            </a:endParaRPr>
          </a:p>
          <a:p>
            <a:pPr eaLnBrk="1" hangingPunct="1">
              <a:lnSpc>
                <a:spcPct val="80000"/>
              </a:lnSpc>
              <a:buFontTx/>
              <a:buNone/>
            </a:pPr>
            <a:endParaRPr lang="en-US" altLang="en-US" sz="900" b="1" dirty="0" smtClean="0">
              <a:solidFill>
                <a:schemeClr val="bg1"/>
              </a:solidFill>
            </a:endParaRPr>
          </a:p>
        </p:txBody>
      </p:sp>
      <p:sp>
        <p:nvSpPr>
          <p:cNvPr id="43012" name="Text Box 5"/>
          <p:cNvSpPr txBox="1">
            <a:spLocks noChangeArrowheads="1"/>
          </p:cNvSpPr>
          <p:nvPr/>
        </p:nvSpPr>
        <p:spPr bwMode="auto">
          <a:xfrm>
            <a:off x="1905000" y="6491288"/>
            <a:ext cx="3810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43013" name="Text Box 6"/>
          <p:cNvSpPr txBox="1">
            <a:spLocks noChangeArrowheads="1"/>
          </p:cNvSpPr>
          <p:nvPr/>
        </p:nvSpPr>
        <p:spPr bwMode="auto">
          <a:xfrm>
            <a:off x="5181600" y="6521450"/>
            <a:ext cx="3886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1400" b="1" dirty="0" err="1">
                <a:solidFill>
                  <a:srgbClr val="FFFF00"/>
                </a:solidFill>
              </a:rPr>
              <a:t>Hurria</a:t>
            </a:r>
            <a:r>
              <a:rPr lang="en-US" altLang="en-US" sz="1400" b="1" dirty="0">
                <a:solidFill>
                  <a:srgbClr val="FFFF00"/>
                </a:solidFill>
              </a:rPr>
              <a:t>, </a:t>
            </a:r>
            <a:r>
              <a:rPr lang="en-US" altLang="en-US" sz="1400" b="1" i="1" dirty="0" err="1">
                <a:solidFill>
                  <a:srgbClr val="FFFF00"/>
                </a:solidFill>
              </a:rPr>
              <a:t>Crit</a:t>
            </a:r>
            <a:r>
              <a:rPr lang="en-US" altLang="en-US" sz="1400" b="1" i="1" dirty="0">
                <a:solidFill>
                  <a:srgbClr val="FFFF00"/>
                </a:solidFill>
              </a:rPr>
              <a:t> Rev </a:t>
            </a:r>
            <a:r>
              <a:rPr lang="en-US" altLang="en-US" sz="1400" b="1" i="1" dirty="0" err="1">
                <a:solidFill>
                  <a:srgbClr val="FFFF00"/>
                </a:solidFill>
              </a:rPr>
              <a:t>Onc</a:t>
            </a:r>
            <a:r>
              <a:rPr lang="en-US" altLang="en-US" sz="1400" b="1" i="1" dirty="0">
                <a:solidFill>
                  <a:srgbClr val="FFFF00"/>
                </a:solidFill>
              </a:rPr>
              <a:t>/Hem</a:t>
            </a:r>
            <a:r>
              <a:rPr lang="en-US" altLang="en-US" sz="1400" b="1" dirty="0">
                <a:solidFill>
                  <a:srgbClr val="FFFF00"/>
                </a:solidFill>
              </a:rPr>
              <a:t> 59:211, 2006</a:t>
            </a:r>
          </a:p>
        </p:txBody>
      </p:sp>
    </p:spTree>
    <p:extLst>
      <p:ext uri="{BB962C8B-B14F-4D97-AF65-F5344CB8AC3E}">
        <p14:creationId xmlns:p14="http://schemas.microsoft.com/office/powerpoint/2010/main" val="11614447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951" name="Group 39"/>
          <p:cNvGraphicFramePr>
            <a:graphicFrameLocks noGrp="1"/>
          </p:cNvGraphicFramePr>
          <p:nvPr>
            <p:extLst>
              <p:ext uri="{D42A27DB-BD31-4B8C-83A1-F6EECF244321}">
                <p14:modId xmlns:p14="http://schemas.microsoft.com/office/powerpoint/2010/main" val="2498169092"/>
              </p:ext>
            </p:extLst>
          </p:nvPr>
        </p:nvGraphicFramePr>
        <p:xfrm>
          <a:off x="507578" y="2044787"/>
          <a:ext cx="8077200" cy="4648200"/>
        </p:xfrm>
        <a:graphic>
          <a:graphicData uri="http://schemas.openxmlformats.org/drawingml/2006/table">
            <a:tbl>
              <a:tblPr/>
              <a:tblGrid>
                <a:gridCol w="5472097"/>
                <a:gridCol w="2605103"/>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Arial" pitchFamily="34" charset="0"/>
                        </a:rPr>
                        <a:t>Criteria</a:t>
                      </a:r>
                    </a:p>
                  </a:txBody>
                  <a:tcPr marT="45725" marB="45725" horzOverflow="overflow">
                    <a:lnL w="12700" cap="flat" cmpd="thickThin" algn="ctr">
                      <a:solidFill>
                        <a:schemeClr val="bg1"/>
                      </a:solidFill>
                      <a:prstDash val="solid"/>
                      <a:round/>
                      <a:headEnd type="none" w="med" len="med"/>
                      <a:tailEnd type="none" w="med" len="med"/>
                    </a:lnL>
                    <a:lnR w="12700" cap="flat" cmpd="thickThin" algn="ctr">
                      <a:solidFill>
                        <a:schemeClr val="bg1"/>
                      </a:solidFill>
                      <a:prstDash val="solid"/>
                      <a:round/>
                      <a:headEnd type="none" w="med" len="med"/>
                      <a:tailEnd type="none" w="med" len="med"/>
                    </a:lnR>
                    <a:lnT w="12700" cap="flat" cmpd="thickThin" algn="ctr">
                      <a:solidFill>
                        <a:schemeClr val="bg1"/>
                      </a:solidFill>
                      <a:prstDash val="solid"/>
                      <a:round/>
                      <a:headEnd type="none" w="med" len="med"/>
                      <a:tailEnd type="none" w="med" len="med"/>
                    </a:lnT>
                    <a:lnB w="12700" cap="flat" cmpd="thickThin"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00"/>
                          </a:solidFill>
                          <a:effectLst/>
                          <a:latin typeface="Arial" pitchFamily="34" charset="0"/>
                        </a:rPr>
                        <a:t>Result</a:t>
                      </a:r>
                    </a:p>
                  </a:txBody>
                  <a:tcPr marT="45725" marB="45725" horzOverflow="overflow">
                    <a:lnL w="12700" cap="flat" cmpd="thickThin" algn="ctr">
                      <a:solidFill>
                        <a:schemeClr val="bg1"/>
                      </a:solidFill>
                      <a:prstDash val="solid"/>
                      <a:round/>
                      <a:headEnd type="none" w="med" len="med"/>
                      <a:tailEnd type="none" w="med" len="med"/>
                    </a:lnL>
                    <a:lnR w="12700" cap="flat" cmpd="thickThin" algn="ctr">
                      <a:solidFill>
                        <a:schemeClr val="bg1"/>
                      </a:solidFill>
                      <a:prstDash val="solid"/>
                      <a:round/>
                      <a:headEnd type="none" w="med" len="med"/>
                      <a:tailEnd type="none" w="med" len="med"/>
                    </a:lnR>
                    <a:lnT w="12700" cap="flat" cmpd="thickThin" algn="ctr">
                      <a:solidFill>
                        <a:schemeClr val="bg1"/>
                      </a:solidFill>
                      <a:prstDash val="solid"/>
                      <a:round/>
                      <a:headEnd type="none" w="med" len="med"/>
                      <a:tailEnd type="none" w="med" len="med"/>
                    </a:lnT>
                    <a:lnB w="12700" cap="flat" cmpd="thickThin" algn="ctr">
                      <a:solidFill>
                        <a:schemeClr val="bg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rPr>
                        <a:t>Median time: &lt; 40 minutes</a:t>
                      </a:r>
                    </a:p>
                  </a:txBody>
                  <a:tcPr marT="45725" marB="45725" anchor="ctr" horzOverflow="overflow">
                    <a:lnL w="12700" cap="flat" cmpd="thickThin" algn="ctr">
                      <a:solidFill>
                        <a:schemeClr val="bg1"/>
                      </a:solidFill>
                      <a:prstDash val="solid"/>
                      <a:round/>
                      <a:headEnd type="none" w="med" len="med"/>
                      <a:tailEnd type="none" w="med" len="med"/>
                    </a:lnL>
                    <a:lnR w="12700" cap="flat" cmpd="thickThin" algn="ctr">
                      <a:solidFill>
                        <a:schemeClr val="bg1"/>
                      </a:solidFill>
                      <a:prstDash val="solid"/>
                      <a:round/>
                      <a:headEnd type="none" w="med" len="med"/>
                      <a:tailEnd type="none" w="med" len="med"/>
                    </a:lnR>
                    <a:lnT w="12700" cap="flat" cmpd="thickThin" algn="ctr">
                      <a:solidFill>
                        <a:schemeClr val="bg1"/>
                      </a:solidFill>
                      <a:prstDash val="solid"/>
                      <a:round/>
                      <a:headEnd type="none" w="med" len="med"/>
                      <a:tailEnd type="none" w="med" len="med"/>
                    </a:lnT>
                    <a:lnB w="12700" cap="flat" cmpd="thickThin"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rPr>
                        <a:t>22 minutes</a:t>
                      </a:r>
                    </a:p>
                  </a:txBody>
                  <a:tcPr marT="45725" marB="45725" anchor="ctr" horzOverflow="overflow">
                    <a:lnL w="12700" cap="flat" cmpd="thickThin" algn="ctr">
                      <a:solidFill>
                        <a:schemeClr val="bg1"/>
                      </a:solidFill>
                      <a:prstDash val="solid"/>
                      <a:round/>
                      <a:headEnd type="none" w="med" len="med"/>
                      <a:tailEnd type="none" w="med" len="med"/>
                    </a:lnL>
                    <a:lnR w="12700" cap="flat" cmpd="thickThin" algn="ctr">
                      <a:solidFill>
                        <a:schemeClr val="bg1"/>
                      </a:solidFill>
                      <a:prstDash val="solid"/>
                      <a:round/>
                      <a:headEnd type="none" w="med" len="med"/>
                      <a:tailEnd type="none" w="med" len="med"/>
                    </a:lnR>
                    <a:lnT w="12700" cap="flat" cmpd="thickThin" algn="ctr">
                      <a:solidFill>
                        <a:schemeClr val="bg1"/>
                      </a:solidFill>
                      <a:prstDash val="solid"/>
                      <a:round/>
                      <a:headEnd type="none" w="med" len="med"/>
                      <a:tailEnd type="none" w="med" len="med"/>
                    </a:lnT>
                    <a:lnB w="12700" cap="flat" cmpd="thickThin" algn="ctr">
                      <a:solidFill>
                        <a:schemeClr val="bg1"/>
                      </a:solidFill>
                      <a:prstDash val="solid"/>
                      <a:round/>
                      <a:headEnd type="none" w="med" len="med"/>
                      <a:tailEnd type="none" w="med" len="med"/>
                    </a:lnB>
                    <a:lnTlToBr>
                      <a:noFill/>
                    </a:lnTlToBr>
                    <a:lnBlToTr>
                      <a:noFill/>
                    </a:lnBlToTr>
                    <a:noFill/>
                  </a:tcPr>
                </a:tc>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rPr>
                        <a:t>Complete w/out assist:   &gt; 70% </a:t>
                      </a:r>
                    </a:p>
                  </a:txBody>
                  <a:tcPr marT="45725" marB="45725" anchor="ctr" horzOverflow="overflow">
                    <a:lnL w="12700" cap="flat" cmpd="thickThin" algn="ctr">
                      <a:solidFill>
                        <a:schemeClr val="bg1"/>
                      </a:solidFill>
                      <a:prstDash val="solid"/>
                      <a:round/>
                      <a:headEnd type="none" w="med" len="med"/>
                      <a:tailEnd type="none" w="med" len="med"/>
                    </a:lnL>
                    <a:lnR w="12700" cap="flat" cmpd="thickThin" algn="ctr">
                      <a:solidFill>
                        <a:schemeClr val="bg1"/>
                      </a:solidFill>
                      <a:prstDash val="solid"/>
                      <a:round/>
                      <a:headEnd type="none" w="med" len="med"/>
                      <a:tailEnd type="none" w="med" len="med"/>
                    </a:lnR>
                    <a:lnT w="12700" cap="flat" cmpd="thickThin" algn="ctr">
                      <a:solidFill>
                        <a:schemeClr val="bg1"/>
                      </a:solidFill>
                      <a:prstDash val="solid"/>
                      <a:round/>
                      <a:headEnd type="none" w="med" len="med"/>
                      <a:tailEnd type="none" w="med" len="med"/>
                    </a:lnT>
                    <a:lnB w="12700" cap="flat" cmpd="thickThin"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rPr>
                        <a:t>88%</a:t>
                      </a:r>
                    </a:p>
                  </a:txBody>
                  <a:tcPr marT="45725" marB="45725" anchor="ctr" horzOverflow="overflow">
                    <a:lnL w="12700" cap="flat" cmpd="thickThin" algn="ctr">
                      <a:solidFill>
                        <a:schemeClr val="bg1"/>
                      </a:solidFill>
                      <a:prstDash val="solid"/>
                      <a:round/>
                      <a:headEnd type="none" w="med" len="med"/>
                      <a:tailEnd type="none" w="med" len="med"/>
                    </a:lnL>
                    <a:lnR w="12700" cap="flat" cmpd="thickThin" algn="ctr">
                      <a:solidFill>
                        <a:schemeClr val="bg1"/>
                      </a:solidFill>
                      <a:prstDash val="solid"/>
                      <a:round/>
                      <a:headEnd type="none" w="med" len="med"/>
                      <a:tailEnd type="none" w="med" len="med"/>
                    </a:lnR>
                    <a:lnT w="12700" cap="flat" cmpd="thickThin" algn="ctr">
                      <a:solidFill>
                        <a:schemeClr val="bg1"/>
                      </a:solidFill>
                      <a:prstDash val="solid"/>
                      <a:round/>
                      <a:headEnd type="none" w="med" len="med"/>
                      <a:tailEnd type="none" w="med" len="med"/>
                    </a:lnT>
                    <a:lnB w="12700" cap="flat" cmpd="thickThin" algn="ctr">
                      <a:solidFill>
                        <a:schemeClr val="bg1"/>
                      </a:solidFill>
                      <a:prstDash val="solid"/>
                      <a:round/>
                      <a:headEnd type="none" w="med" len="med"/>
                      <a:tailEnd type="none" w="med" len="med"/>
                    </a:lnB>
                    <a:lnTlToBr>
                      <a:noFill/>
                    </a:lnTlToBr>
                    <a:lnBlToTr>
                      <a:noFill/>
                    </a:lnBlToTr>
                    <a:noFill/>
                  </a:tcPr>
                </a:tc>
              </a:tr>
              <a:tr h="914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sym typeface="Wingdings" pitchFamily="2" charset="2"/>
                        </a:rPr>
                        <a:t>Complete Blessed OMC, KPS, Timed Up and Go:  &gt; 80% </a:t>
                      </a:r>
                    </a:p>
                  </a:txBody>
                  <a:tcPr marT="45725" marB="45725" anchor="ctr" horzOverflow="overflow">
                    <a:lnL w="12700" cap="flat" cmpd="thickThin" algn="ctr">
                      <a:solidFill>
                        <a:schemeClr val="bg1"/>
                      </a:solidFill>
                      <a:prstDash val="solid"/>
                      <a:round/>
                      <a:headEnd type="none" w="med" len="med"/>
                      <a:tailEnd type="none" w="med" len="med"/>
                    </a:lnL>
                    <a:lnR w="12700" cap="flat" cmpd="thickThin" algn="ctr">
                      <a:solidFill>
                        <a:schemeClr val="bg1"/>
                      </a:solidFill>
                      <a:prstDash val="solid"/>
                      <a:round/>
                      <a:headEnd type="none" w="med" len="med"/>
                      <a:tailEnd type="none" w="med" len="med"/>
                    </a:lnR>
                    <a:lnT w="12700" cap="flat" cmpd="thickThin" algn="ctr">
                      <a:solidFill>
                        <a:schemeClr val="bg1"/>
                      </a:solidFill>
                      <a:prstDash val="solid"/>
                      <a:round/>
                      <a:headEnd type="none" w="med" len="med"/>
                      <a:tailEnd type="none" w="med" len="med"/>
                    </a:lnT>
                    <a:lnB w="12700" cap="flat" cmpd="thickThin"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rPr>
                        <a:t>95%</a:t>
                      </a:r>
                    </a:p>
                  </a:txBody>
                  <a:tcPr marT="45725" marB="45725" anchor="ctr" horzOverflow="overflow">
                    <a:lnL w="12700" cap="flat" cmpd="thickThin" algn="ctr">
                      <a:solidFill>
                        <a:schemeClr val="bg1"/>
                      </a:solidFill>
                      <a:prstDash val="solid"/>
                      <a:round/>
                      <a:headEnd type="none" w="med" len="med"/>
                      <a:tailEnd type="none" w="med" len="med"/>
                    </a:lnL>
                    <a:lnR w="12700" cap="flat" cmpd="thickThin" algn="ctr">
                      <a:solidFill>
                        <a:schemeClr val="bg1"/>
                      </a:solidFill>
                      <a:prstDash val="solid"/>
                      <a:round/>
                      <a:headEnd type="none" w="med" len="med"/>
                      <a:tailEnd type="none" w="med" len="med"/>
                    </a:lnR>
                    <a:lnT w="12700" cap="flat" cmpd="thickThin" algn="ctr">
                      <a:solidFill>
                        <a:schemeClr val="bg1"/>
                      </a:solidFill>
                      <a:prstDash val="solid"/>
                      <a:round/>
                      <a:headEnd type="none" w="med" len="med"/>
                      <a:tailEnd type="none" w="med" len="med"/>
                    </a:lnT>
                    <a:lnB w="12700" cap="flat" cmpd="thickThin" algn="ctr">
                      <a:solidFill>
                        <a:schemeClr val="bg1"/>
                      </a:solidFill>
                      <a:prstDash val="solid"/>
                      <a:round/>
                      <a:headEnd type="none" w="med" len="med"/>
                      <a:tailEnd type="none" w="med" len="med"/>
                    </a:lnB>
                    <a:lnTlToBr>
                      <a:noFill/>
                    </a:lnTlToBr>
                    <a:lnBlToTr>
                      <a:noFill/>
                    </a:lnBlToTr>
                    <a:noFill/>
                  </a:tcPr>
                </a:tc>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sym typeface="Wingdings" pitchFamily="2" charset="2"/>
                        </a:rPr>
                        <a:t>Difficult to understand: &lt; 20%</a:t>
                      </a:r>
                    </a:p>
                  </a:txBody>
                  <a:tcPr marT="45725" marB="45725" anchor="ctr" horzOverflow="overflow">
                    <a:lnL w="12700" cap="flat" cmpd="thickThin" algn="ctr">
                      <a:solidFill>
                        <a:schemeClr val="bg1"/>
                      </a:solidFill>
                      <a:prstDash val="solid"/>
                      <a:round/>
                      <a:headEnd type="none" w="med" len="med"/>
                      <a:tailEnd type="none" w="med" len="med"/>
                    </a:lnL>
                    <a:lnR w="12700" cap="flat" cmpd="thickThin" algn="ctr">
                      <a:solidFill>
                        <a:schemeClr val="bg1"/>
                      </a:solidFill>
                      <a:prstDash val="solid"/>
                      <a:round/>
                      <a:headEnd type="none" w="med" len="med"/>
                      <a:tailEnd type="none" w="med" len="med"/>
                    </a:lnR>
                    <a:lnT w="12700" cap="flat" cmpd="thickThin" algn="ctr">
                      <a:solidFill>
                        <a:schemeClr val="bg1"/>
                      </a:solidFill>
                      <a:prstDash val="solid"/>
                      <a:round/>
                      <a:headEnd type="none" w="med" len="med"/>
                      <a:tailEnd type="none" w="med" len="med"/>
                    </a:lnT>
                    <a:lnB w="12700" cap="flat" cmpd="thickThin"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rPr>
                        <a:t>5%</a:t>
                      </a:r>
                    </a:p>
                  </a:txBody>
                  <a:tcPr marT="45725" marB="45725" anchor="ctr" horzOverflow="overflow">
                    <a:lnL w="12700" cap="flat" cmpd="thickThin" algn="ctr">
                      <a:solidFill>
                        <a:schemeClr val="bg1"/>
                      </a:solidFill>
                      <a:prstDash val="solid"/>
                      <a:round/>
                      <a:headEnd type="none" w="med" len="med"/>
                      <a:tailEnd type="none" w="med" len="med"/>
                    </a:lnL>
                    <a:lnR w="12700" cap="flat" cmpd="thickThin" algn="ctr">
                      <a:solidFill>
                        <a:schemeClr val="bg1"/>
                      </a:solidFill>
                      <a:prstDash val="solid"/>
                      <a:round/>
                      <a:headEnd type="none" w="med" len="med"/>
                      <a:tailEnd type="none" w="med" len="med"/>
                    </a:lnR>
                    <a:lnT w="12700" cap="flat" cmpd="thickThin" algn="ctr">
                      <a:solidFill>
                        <a:schemeClr val="bg1"/>
                      </a:solidFill>
                      <a:prstDash val="solid"/>
                      <a:round/>
                      <a:headEnd type="none" w="med" len="med"/>
                      <a:tailEnd type="none" w="med" len="med"/>
                    </a:lnT>
                    <a:lnB w="12700" cap="flat" cmpd="thickThin" algn="ctr">
                      <a:solidFill>
                        <a:schemeClr val="bg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sym typeface="Wingdings" pitchFamily="2" charset="2"/>
                        </a:rPr>
                        <a:t>Satisfied with length</a:t>
                      </a:r>
                    </a:p>
                  </a:txBody>
                  <a:tcPr marT="45725" marB="45725" anchor="ctr" horzOverflow="overflow">
                    <a:lnL w="12700" cap="flat" cmpd="thickThin" algn="ctr">
                      <a:solidFill>
                        <a:schemeClr val="bg1"/>
                      </a:solidFill>
                      <a:prstDash val="solid"/>
                      <a:round/>
                      <a:headEnd type="none" w="med" len="med"/>
                      <a:tailEnd type="none" w="med" len="med"/>
                    </a:lnL>
                    <a:lnR w="12700" cap="flat" cmpd="thickThin" algn="ctr">
                      <a:solidFill>
                        <a:schemeClr val="bg1"/>
                      </a:solidFill>
                      <a:prstDash val="solid"/>
                      <a:round/>
                      <a:headEnd type="none" w="med" len="med"/>
                      <a:tailEnd type="none" w="med" len="med"/>
                    </a:lnR>
                    <a:lnT w="12700" cap="flat" cmpd="thickThin" algn="ctr">
                      <a:solidFill>
                        <a:schemeClr val="bg1"/>
                      </a:solidFill>
                      <a:prstDash val="solid"/>
                      <a:round/>
                      <a:headEnd type="none" w="med" len="med"/>
                      <a:tailEnd type="none" w="med" len="med"/>
                    </a:lnT>
                    <a:lnB w="12700" cap="flat" cmpd="thickThin"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rPr>
                        <a:t>92%</a:t>
                      </a:r>
                    </a:p>
                  </a:txBody>
                  <a:tcPr marT="45725" marB="45725" anchor="ctr" horzOverflow="overflow">
                    <a:lnL w="12700" cap="flat" cmpd="thickThin" algn="ctr">
                      <a:solidFill>
                        <a:schemeClr val="bg1"/>
                      </a:solidFill>
                      <a:prstDash val="solid"/>
                      <a:round/>
                      <a:headEnd type="none" w="med" len="med"/>
                      <a:tailEnd type="none" w="med" len="med"/>
                    </a:lnL>
                    <a:lnR w="12700" cap="flat" cmpd="thickThin" algn="ctr">
                      <a:solidFill>
                        <a:schemeClr val="bg1"/>
                      </a:solidFill>
                      <a:prstDash val="solid"/>
                      <a:round/>
                      <a:headEnd type="none" w="med" len="med"/>
                      <a:tailEnd type="none" w="med" len="med"/>
                    </a:lnR>
                    <a:lnT w="12700" cap="flat" cmpd="thickThin" algn="ctr">
                      <a:solidFill>
                        <a:schemeClr val="bg1"/>
                      </a:solidFill>
                      <a:prstDash val="solid"/>
                      <a:round/>
                      <a:headEnd type="none" w="med" len="med"/>
                      <a:tailEnd type="none" w="med" len="med"/>
                    </a:lnT>
                    <a:lnB w="12700" cap="flat" cmpd="thickThin" algn="ctr">
                      <a:solidFill>
                        <a:schemeClr val="bg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sym typeface="Wingdings" pitchFamily="2" charset="2"/>
                        </a:rPr>
                        <a:t>No Upsetting questions</a:t>
                      </a:r>
                    </a:p>
                  </a:txBody>
                  <a:tcPr marT="45725" marB="45725" anchor="ctr" horzOverflow="overflow">
                    <a:lnL w="12700" cap="flat" cmpd="thickThin" algn="ctr">
                      <a:solidFill>
                        <a:schemeClr val="bg1"/>
                      </a:solidFill>
                      <a:prstDash val="solid"/>
                      <a:round/>
                      <a:headEnd type="none" w="med" len="med"/>
                      <a:tailEnd type="none" w="med" len="med"/>
                    </a:lnL>
                    <a:lnR w="12700" cap="flat" cmpd="thickThin" algn="ctr">
                      <a:solidFill>
                        <a:schemeClr val="bg1"/>
                      </a:solidFill>
                      <a:prstDash val="solid"/>
                      <a:round/>
                      <a:headEnd type="none" w="med" len="med"/>
                      <a:tailEnd type="none" w="med" len="med"/>
                    </a:lnR>
                    <a:lnT w="12700" cap="flat" cmpd="thickThin" algn="ctr">
                      <a:solidFill>
                        <a:schemeClr val="bg1"/>
                      </a:solidFill>
                      <a:prstDash val="solid"/>
                      <a:round/>
                      <a:headEnd type="none" w="med" len="med"/>
                      <a:tailEnd type="none" w="med" len="med"/>
                    </a:lnT>
                    <a:lnB w="12700" cap="flat" cmpd="thickThin"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rPr>
                        <a:t>95%</a:t>
                      </a:r>
                    </a:p>
                  </a:txBody>
                  <a:tcPr marT="45725" marB="45725" anchor="ctr" horzOverflow="overflow">
                    <a:lnL w="12700" cap="flat" cmpd="thickThin" algn="ctr">
                      <a:solidFill>
                        <a:schemeClr val="bg1"/>
                      </a:solidFill>
                      <a:prstDash val="solid"/>
                      <a:round/>
                      <a:headEnd type="none" w="med" len="med"/>
                      <a:tailEnd type="none" w="med" len="med"/>
                    </a:lnL>
                    <a:lnR w="12700" cap="flat" cmpd="thickThin" algn="ctr">
                      <a:solidFill>
                        <a:schemeClr val="bg1"/>
                      </a:solidFill>
                      <a:prstDash val="solid"/>
                      <a:round/>
                      <a:headEnd type="none" w="med" len="med"/>
                      <a:tailEnd type="none" w="med" len="med"/>
                    </a:lnR>
                    <a:lnT w="12700" cap="flat" cmpd="thickThin" algn="ctr">
                      <a:solidFill>
                        <a:schemeClr val="bg1"/>
                      </a:solidFill>
                      <a:prstDash val="solid"/>
                      <a:round/>
                      <a:headEnd type="none" w="med" len="med"/>
                      <a:tailEnd type="none" w="med" len="med"/>
                    </a:lnT>
                    <a:lnB w="12700" cap="flat" cmpd="thickThin" algn="ctr">
                      <a:solidFill>
                        <a:schemeClr val="bg1"/>
                      </a:solidFill>
                      <a:prstDash val="solid"/>
                      <a:round/>
                      <a:headEnd type="none" w="med" len="med"/>
                      <a:tailEnd type="none" w="med" len="med"/>
                    </a:lnB>
                    <a:lnTlToBr>
                      <a:noFill/>
                    </a:lnTlToBr>
                    <a:lnBlToTr>
                      <a:noFill/>
                    </a:lnBlToTr>
                    <a:noFill/>
                  </a:tcPr>
                </a:tc>
              </a:tr>
            </a:tbl>
          </a:graphicData>
        </a:graphic>
      </p:graphicFrame>
      <p:pic>
        <p:nvPicPr>
          <p:cNvPr id="6" name="Picture 5"/>
          <p:cNvPicPr/>
          <p:nvPr/>
        </p:nvPicPr>
        <p:blipFill rotWithShape="1">
          <a:blip r:embed="rId2"/>
          <a:srcRect l="16667" t="40385" r="6891" b="38034"/>
          <a:stretch/>
        </p:blipFill>
        <p:spPr bwMode="auto">
          <a:xfrm>
            <a:off x="533400" y="152400"/>
            <a:ext cx="8077200" cy="1524000"/>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2716159" y="1675455"/>
            <a:ext cx="3660041" cy="369332"/>
          </a:xfrm>
          <a:prstGeom prst="rect">
            <a:avLst/>
          </a:prstGeom>
        </p:spPr>
        <p:txBody>
          <a:bodyPr wrap="none">
            <a:spAutoFit/>
          </a:bodyPr>
          <a:lstStyle/>
          <a:p>
            <a:pPr algn="ctr"/>
            <a:r>
              <a:rPr lang="en-US" b="1" dirty="0">
                <a:solidFill>
                  <a:schemeClr val="bg1"/>
                </a:solidFill>
              </a:rPr>
              <a:t>J </a:t>
            </a:r>
            <a:r>
              <a:rPr lang="en-US" b="1" dirty="0" err="1">
                <a:solidFill>
                  <a:schemeClr val="bg1"/>
                </a:solidFill>
              </a:rPr>
              <a:t>Clin</a:t>
            </a:r>
            <a:r>
              <a:rPr lang="en-US" b="1" dirty="0">
                <a:solidFill>
                  <a:schemeClr val="bg1"/>
                </a:solidFill>
              </a:rPr>
              <a:t> </a:t>
            </a:r>
            <a:r>
              <a:rPr lang="en-US" b="1" dirty="0" err="1">
                <a:solidFill>
                  <a:schemeClr val="bg1"/>
                </a:solidFill>
              </a:rPr>
              <a:t>Oncol</a:t>
            </a:r>
            <a:r>
              <a:rPr lang="en-US" b="1" dirty="0">
                <a:solidFill>
                  <a:schemeClr val="bg1"/>
                </a:solidFill>
              </a:rPr>
              <a:t> </a:t>
            </a:r>
            <a:r>
              <a:rPr lang="en-US" b="1" dirty="0" smtClean="0">
                <a:solidFill>
                  <a:schemeClr val="bg1"/>
                </a:solidFill>
              </a:rPr>
              <a:t>29:1290-1296, 2011</a:t>
            </a:r>
            <a:endParaRPr lang="en-US" b="1" dirty="0">
              <a:solidFill>
                <a:schemeClr val="bg1"/>
              </a:solidFill>
            </a:endParaRPr>
          </a:p>
        </p:txBody>
      </p:sp>
    </p:spTree>
    <p:extLst>
      <p:ext uri="{BB962C8B-B14F-4D97-AF65-F5344CB8AC3E}">
        <p14:creationId xmlns:p14="http://schemas.microsoft.com/office/powerpoint/2010/main" val="5505262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884"/>
          <a:stretch/>
        </p:blipFill>
        <p:spPr bwMode="auto">
          <a:xfrm>
            <a:off x="1676400" y="228601"/>
            <a:ext cx="5715000" cy="6036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53000" y="6401281"/>
            <a:ext cx="3733800" cy="307777"/>
          </a:xfrm>
          <a:prstGeom prst="rect">
            <a:avLst/>
          </a:prstGeom>
          <a:noFill/>
        </p:spPr>
        <p:txBody>
          <a:bodyPr wrap="square" rtlCol="0">
            <a:spAutoFit/>
          </a:bodyPr>
          <a:lstStyle/>
          <a:p>
            <a:pPr algn="r"/>
            <a:r>
              <a:rPr lang="en-US" sz="1400" b="1" dirty="0" smtClean="0">
                <a:solidFill>
                  <a:srgbClr val="FFFF00"/>
                </a:solidFill>
              </a:rPr>
              <a:t>H. </a:t>
            </a:r>
            <a:r>
              <a:rPr lang="en-US" sz="1400" b="1" dirty="0" err="1" smtClean="0">
                <a:solidFill>
                  <a:srgbClr val="FFFF00"/>
                </a:solidFill>
              </a:rPr>
              <a:t>Klepin</a:t>
            </a:r>
            <a:r>
              <a:rPr lang="en-US" sz="1400" b="1" dirty="0" smtClean="0">
                <a:solidFill>
                  <a:srgbClr val="FFFF00"/>
                </a:solidFill>
              </a:rPr>
              <a:t>,  Blood 121:4287, 2003 </a:t>
            </a:r>
            <a:endParaRPr lang="en-US" sz="1400" b="1" dirty="0">
              <a:solidFill>
                <a:srgbClr val="FFFF00"/>
              </a:solidFill>
            </a:endParaRPr>
          </a:p>
        </p:txBody>
      </p:sp>
    </p:spTree>
    <p:extLst>
      <p:ext uri="{BB962C8B-B14F-4D97-AF65-F5344CB8AC3E}">
        <p14:creationId xmlns:p14="http://schemas.microsoft.com/office/powerpoint/2010/main" val="27457899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 name="Chart 91"/>
          <p:cNvGraphicFramePr>
            <a:graphicFrameLocks/>
          </p:cNvGraphicFramePr>
          <p:nvPr>
            <p:extLst>
              <p:ext uri="{D42A27DB-BD31-4B8C-83A1-F6EECF244321}">
                <p14:modId xmlns:p14="http://schemas.microsoft.com/office/powerpoint/2010/main" val="2115286667"/>
              </p:ext>
            </p:extLst>
          </p:nvPr>
        </p:nvGraphicFramePr>
        <p:xfrm>
          <a:off x="229755" y="914400"/>
          <a:ext cx="8924925" cy="5543550"/>
        </p:xfrm>
        <a:graphic>
          <a:graphicData uri="http://schemas.openxmlformats.org/drawingml/2006/chart">
            <c:chart xmlns:c="http://schemas.openxmlformats.org/drawingml/2006/chart" xmlns:r="http://schemas.openxmlformats.org/officeDocument/2006/relationships" r:id="rId3"/>
          </a:graphicData>
        </a:graphic>
      </p:graphicFrame>
      <p:sp>
        <p:nvSpPr>
          <p:cNvPr id="10243" name="Rectangle 3"/>
          <p:cNvSpPr>
            <a:spLocks noChangeArrowheads="1"/>
          </p:cNvSpPr>
          <p:nvPr/>
        </p:nvSpPr>
        <p:spPr bwMode="auto">
          <a:xfrm>
            <a:off x="381000" y="152400"/>
            <a:ext cx="8229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2400" b="1" dirty="0">
                <a:solidFill>
                  <a:srgbClr val="FFFF00"/>
                </a:solidFill>
                <a:cs typeface="Times New Roman" charset="0"/>
              </a:rPr>
              <a:t>Model Performance:</a:t>
            </a:r>
          </a:p>
          <a:p>
            <a:pPr algn="ctr" eaLnBrk="0" hangingPunct="0"/>
            <a:r>
              <a:rPr lang="en-US" sz="2400" b="1" dirty="0">
                <a:solidFill>
                  <a:srgbClr val="FFFF00"/>
                </a:solidFill>
                <a:cs typeface="Times New Roman" charset="0"/>
              </a:rPr>
              <a:t>Prevalence of Toxicity by Score</a:t>
            </a:r>
          </a:p>
        </p:txBody>
      </p:sp>
      <p:sp>
        <p:nvSpPr>
          <p:cNvPr id="10244" name="Rectangle 4"/>
          <p:cNvSpPr>
            <a:spLocks noChangeArrowheads="1"/>
          </p:cNvSpPr>
          <p:nvPr/>
        </p:nvSpPr>
        <p:spPr bwMode="auto">
          <a:xfrm rot="-5400000">
            <a:off x="-1519237" y="3740150"/>
            <a:ext cx="37877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2500" b="1">
                <a:solidFill>
                  <a:srgbClr val="FFFF00"/>
                </a:solidFill>
              </a:rPr>
              <a:t>Grade 3-5 Toxicities</a:t>
            </a:r>
            <a:r>
              <a:rPr lang="en-US" sz="2500"/>
              <a:t> </a:t>
            </a:r>
          </a:p>
        </p:txBody>
      </p:sp>
      <p:sp>
        <p:nvSpPr>
          <p:cNvPr id="10245" name="Rectangle 5"/>
          <p:cNvSpPr>
            <a:spLocks noChangeArrowheads="1"/>
          </p:cNvSpPr>
          <p:nvPr/>
        </p:nvSpPr>
        <p:spPr bwMode="auto">
          <a:xfrm>
            <a:off x="3276600" y="6096000"/>
            <a:ext cx="32289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2400" b="1" dirty="0">
                <a:solidFill>
                  <a:srgbClr val="FFFF00"/>
                </a:solidFill>
              </a:rPr>
              <a:t>Total Risk Score</a:t>
            </a:r>
          </a:p>
        </p:txBody>
      </p:sp>
      <p:sp>
        <p:nvSpPr>
          <p:cNvPr id="10246" name="Line 6"/>
          <p:cNvSpPr>
            <a:spLocks noChangeShapeType="1"/>
          </p:cNvSpPr>
          <p:nvPr/>
        </p:nvSpPr>
        <p:spPr bwMode="auto">
          <a:xfrm>
            <a:off x="292100" y="1195388"/>
            <a:ext cx="85344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123"/>
          <p:cNvGrpSpPr>
            <a:grpSpLocks/>
          </p:cNvGrpSpPr>
          <p:nvPr/>
        </p:nvGrpSpPr>
        <p:grpSpPr bwMode="auto">
          <a:xfrm>
            <a:off x="1828800" y="2438400"/>
            <a:ext cx="1827213" cy="1833562"/>
            <a:chOff x="2042412" y="3117866"/>
            <a:chExt cx="1827213" cy="1834175"/>
          </a:xfrm>
        </p:grpSpPr>
        <p:grpSp>
          <p:nvGrpSpPr>
            <p:cNvPr id="10259" name="Group 122"/>
            <p:cNvGrpSpPr>
              <a:grpSpLocks/>
            </p:cNvGrpSpPr>
            <p:nvPr/>
          </p:nvGrpSpPr>
          <p:grpSpPr bwMode="auto">
            <a:xfrm>
              <a:off x="2375065" y="4013860"/>
              <a:ext cx="1151906" cy="938181"/>
              <a:chOff x="2375065" y="4013860"/>
              <a:chExt cx="1151906" cy="938181"/>
            </a:xfrm>
          </p:grpSpPr>
          <p:cxnSp>
            <p:nvCxnSpPr>
              <p:cNvPr id="10261" name="Straight Arrow Connector 93"/>
              <p:cNvCxnSpPr>
                <a:cxnSpLocks noChangeShapeType="1"/>
              </p:cNvCxnSpPr>
              <p:nvPr/>
            </p:nvCxnSpPr>
            <p:spPr bwMode="auto">
              <a:xfrm>
                <a:off x="2386940" y="4013860"/>
                <a:ext cx="0" cy="938181"/>
              </a:xfrm>
              <a:prstGeom prst="straightConnector1">
                <a:avLst/>
              </a:prstGeom>
              <a:noFill/>
              <a:ln w="4445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262" name="Straight Arrow Connector 97"/>
              <p:cNvCxnSpPr>
                <a:cxnSpLocks noChangeShapeType="1"/>
              </p:cNvCxnSpPr>
              <p:nvPr/>
            </p:nvCxnSpPr>
            <p:spPr bwMode="auto">
              <a:xfrm flipH="1">
                <a:off x="3524993" y="4013860"/>
                <a:ext cx="1978" cy="698698"/>
              </a:xfrm>
              <a:prstGeom prst="straightConnector1">
                <a:avLst/>
              </a:prstGeom>
              <a:noFill/>
              <a:ln w="4445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263" name="Straight Connector 101"/>
              <p:cNvCxnSpPr>
                <a:cxnSpLocks noChangeShapeType="1"/>
              </p:cNvCxnSpPr>
              <p:nvPr/>
            </p:nvCxnSpPr>
            <p:spPr bwMode="auto">
              <a:xfrm flipV="1">
                <a:off x="2375065" y="4037610"/>
                <a:ext cx="1151906" cy="2"/>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cxnSp>
        </p:grpSp>
        <p:sp>
          <p:nvSpPr>
            <p:cNvPr id="10260" name="Text Box 18"/>
            <p:cNvSpPr txBox="1">
              <a:spLocks noChangeArrowheads="1"/>
            </p:cNvSpPr>
            <p:nvPr/>
          </p:nvSpPr>
          <p:spPr bwMode="auto">
            <a:xfrm>
              <a:off x="2042412" y="3117866"/>
              <a:ext cx="1827213" cy="86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ＭＳ Ｐゴシック" charset="0"/>
                </a:defRPr>
              </a:lvl1pPr>
              <a:lvl2pPr marL="742950" indent="-285750" eaLnBrk="0" hangingPunct="0">
                <a:defRPr sz="3600">
                  <a:solidFill>
                    <a:schemeClr val="bg1"/>
                  </a:solidFill>
                  <a:latin typeface="Times New Roman" charset="0"/>
                  <a:ea typeface="ＭＳ Ｐゴシック" charset="0"/>
                </a:defRPr>
              </a:lvl2pPr>
              <a:lvl3pPr marL="1143000" indent="-228600" eaLnBrk="0" hangingPunct="0">
                <a:defRPr sz="3600">
                  <a:solidFill>
                    <a:schemeClr val="bg1"/>
                  </a:solidFill>
                  <a:latin typeface="Times New Roman" charset="0"/>
                  <a:ea typeface="ＭＳ Ｐゴシック" charset="0"/>
                </a:defRPr>
              </a:lvl3pPr>
              <a:lvl4pPr marL="1600200" indent="-228600" eaLnBrk="0" hangingPunct="0">
                <a:defRPr sz="3600">
                  <a:solidFill>
                    <a:schemeClr val="bg1"/>
                  </a:solidFill>
                  <a:latin typeface="Times New Roman" charset="0"/>
                  <a:ea typeface="ＭＳ Ｐゴシック" charset="0"/>
                </a:defRPr>
              </a:lvl4pPr>
              <a:lvl5pPr marL="2057400" indent="-228600" eaLnBrk="0" hangingPunct="0">
                <a:defRPr sz="36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bg1"/>
                  </a:solidFill>
                  <a:latin typeface="Times New Roman" charset="0"/>
                  <a:ea typeface="ＭＳ Ｐゴシック" charset="0"/>
                </a:defRPr>
              </a:lvl9pPr>
            </a:lstStyle>
            <a:p>
              <a:pPr algn="ctr" eaLnBrk="1" hangingPunct="1"/>
              <a:r>
                <a:rPr lang="en-US" sz="2500"/>
                <a:t>Low </a:t>
              </a:r>
              <a:br>
                <a:rPr lang="en-US" sz="2500"/>
              </a:br>
              <a:r>
                <a:rPr lang="en-US" sz="2500"/>
                <a:t>(30%)</a:t>
              </a:r>
            </a:p>
          </p:txBody>
        </p:sp>
      </p:grpSp>
      <p:grpSp>
        <p:nvGrpSpPr>
          <p:cNvPr id="4" name="Group 126"/>
          <p:cNvGrpSpPr>
            <a:grpSpLocks/>
          </p:cNvGrpSpPr>
          <p:nvPr/>
        </p:nvGrpSpPr>
        <p:grpSpPr bwMode="auto">
          <a:xfrm>
            <a:off x="4343400" y="1447800"/>
            <a:ext cx="1574800" cy="1746250"/>
            <a:chOff x="4484490" y="2394763"/>
            <a:chExt cx="1556404" cy="1747803"/>
          </a:xfrm>
        </p:grpSpPr>
        <p:grpSp>
          <p:nvGrpSpPr>
            <p:cNvPr id="10254" name="Group 125"/>
            <p:cNvGrpSpPr>
              <a:grpSpLocks/>
            </p:cNvGrpSpPr>
            <p:nvPr/>
          </p:nvGrpSpPr>
          <p:grpSpPr bwMode="auto">
            <a:xfrm>
              <a:off x="4664965" y="3204385"/>
              <a:ext cx="1151906" cy="938181"/>
              <a:chOff x="4664965" y="3204385"/>
              <a:chExt cx="1151906" cy="938181"/>
            </a:xfrm>
          </p:grpSpPr>
          <p:cxnSp>
            <p:nvCxnSpPr>
              <p:cNvPr id="10256" name="Straight Arrow Connector 112"/>
              <p:cNvCxnSpPr>
                <a:cxnSpLocks noChangeShapeType="1"/>
              </p:cNvCxnSpPr>
              <p:nvPr/>
            </p:nvCxnSpPr>
            <p:spPr bwMode="auto">
              <a:xfrm>
                <a:off x="4676840" y="3204385"/>
                <a:ext cx="0" cy="938181"/>
              </a:xfrm>
              <a:prstGeom prst="straightConnector1">
                <a:avLst/>
              </a:prstGeom>
              <a:noFill/>
              <a:ln w="4445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257" name="Straight Arrow Connector 113"/>
              <p:cNvCxnSpPr>
                <a:cxnSpLocks noChangeShapeType="1"/>
              </p:cNvCxnSpPr>
              <p:nvPr/>
            </p:nvCxnSpPr>
            <p:spPr bwMode="auto">
              <a:xfrm flipH="1">
                <a:off x="5807034" y="3204385"/>
                <a:ext cx="9837" cy="809475"/>
              </a:xfrm>
              <a:prstGeom prst="straightConnector1">
                <a:avLst/>
              </a:prstGeom>
              <a:noFill/>
              <a:ln w="4445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258" name="Straight Connector 114"/>
              <p:cNvCxnSpPr>
                <a:cxnSpLocks noChangeShapeType="1"/>
              </p:cNvCxnSpPr>
              <p:nvPr/>
            </p:nvCxnSpPr>
            <p:spPr bwMode="auto">
              <a:xfrm flipV="1">
                <a:off x="4664965" y="3228136"/>
                <a:ext cx="1151906" cy="2"/>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cxnSp>
        </p:grpSp>
        <p:sp>
          <p:nvSpPr>
            <p:cNvPr id="10255" name="Text Box 18"/>
            <p:cNvSpPr txBox="1">
              <a:spLocks noChangeArrowheads="1"/>
            </p:cNvSpPr>
            <p:nvPr/>
          </p:nvSpPr>
          <p:spPr bwMode="auto">
            <a:xfrm>
              <a:off x="4484490" y="2394763"/>
              <a:ext cx="1556404" cy="86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ＭＳ Ｐゴシック" charset="0"/>
                </a:defRPr>
              </a:lvl1pPr>
              <a:lvl2pPr marL="742950" indent="-285750" eaLnBrk="0" hangingPunct="0">
                <a:defRPr sz="3600">
                  <a:solidFill>
                    <a:schemeClr val="bg1"/>
                  </a:solidFill>
                  <a:latin typeface="Times New Roman" charset="0"/>
                  <a:ea typeface="ＭＳ Ｐゴシック" charset="0"/>
                </a:defRPr>
              </a:lvl2pPr>
              <a:lvl3pPr marL="1143000" indent="-228600" eaLnBrk="0" hangingPunct="0">
                <a:defRPr sz="3600">
                  <a:solidFill>
                    <a:schemeClr val="bg1"/>
                  </a:solidFill>
                  <a:latin typeface="Times New Roman" charset="0"/>
                  <a:ea typeface="ＭＳ Ｐゴシック" charset="0"/>
                </a:defRPr>
              </a:lvl3pPr>
              <a:lvl4pPr marL="1600200" indent="-228600" eaLnBrk="0" hangingPunct="0">
                <a:defRPr sz="3600">
                  <a:solidFill>
                    <a:schemeClr val="bg1"/>
                  </a:solidFill>
                  <a:latin typeface="Times New Roman" charset="0"/>
                  <a:ea typeface="ＭＳ Ｐゴシック" charset="0"/>
                </a:defRPr>
              </a:lvl4pPr>
              <a:lvl5pPr marL="2057400" indent="-228600" eaLnBrk="0" hangingPunct="0">
                <a:defRPr sz="36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bg1"/>
                  </a:solidFill>
                  <a:latin typeface="Times New Roman" charset="0"/>
                  <a:ea typeface="ＭＳ Ｐゴシック" charset="0"/>
                </a:defRPr>
              </a:lvl9pPr>
            </a:lstStyle>
            <a:p>
              <a:pPr algn="ctr" eaLnBrk="1" hangingPunct="1"/>
              <a:r>
                <a:rPr lang="en-US" sz="2500" dirty="0"/>
                <a:t>Medium (52%)</a:t>
              </a:r>
            </a:p>
          </p:txBody>
        </p:sp>
      </p:grpSp>
      <p:grpSp>
        <p:nvGrpSpPr>
          <p:cNvPr id="6" name="Group 127"/>
          <p:cNvGrpSpPr>
            <a:grpSpLocks/>
          </p:cNvGrpSpPr>
          <p:nvPr/>
        </p:nvGrpSpPr>
        <p:grpSpPr bwMode="auto">
          <a:xfrm>
            <a:off x="6629400" y="228600"/>
            <a:ext cx="1827212" cy="1774825"/>
            <a:chOff x="6596143" y="1416631"/>
            <a:chExt cx="1827213" cy="1775935"/>
          </a:xfrm>
        </p:grpSpPr>
        <p:cxnSp>
          <p:nvCxnSpPr>
            <p:cNvPr id="10250" name="Straight Arrow Connector 117"/>
            <p:cNvCxnSpPr>
              <a:cxnSpLocks noChangeShapeType="1"/>
            </p:cNvCxnSpPr>
            <p:nvPr/>
          </p:nvCxnSpPr>
          <p:spPr bwMode="auto">
            <a:xfrm>
              <a:off x="6956840" y="2254385"/>
              <a:ext cx="0" cy="938181"/>
            </a:xfrm>
            <a:prstGeom prst="straightConnector1">
              <a:avLst/>
            </a:prstGeom>
            <a:noFill/>
            <a:ln w="4445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251" name="Straight Arrow Connector 118"/>
            <p:cNvCxnSpPr>
              <a:cxnSpLocks noChangeShapeType="1"/>
            </p:cNvCxnSpPr>
            <p:nvPr/>
          </p:nvCxnSpPr>
          <p:spPr bwMode="auto">
            <a:xfrm>
              <a:off x="8096871" y="2254385"/>
              <a:ext cx="2100" cy="548192"/>
            </a:xfrm>
            <a:prstGeom prst="straightConnector1">
              <a:avLst/>
            </a:prstGeom>
            <a:noFill/>
            <a:ln w="4445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252" name="Straight Connector 119"/>
            <p:cNvCxnSpPr>
              <a:cxnSpLocks noChangeShapeType="1"/>
            </p:cNvCxnSpPr>
            <p:nvPr/>
          </p:nvCxnSpPr>
          <p:spPr bwMode="auto">
            <a:xfrm flipV="1">
              <a:off x="6944965" y="2278135"/>
              <a:ext cx="1151906" cy="2"/>
            </a:xfrm>
            <a:prstGeom prst="line">
              <a:avLst/>
            </a:prstGeom>
            <a:noFill/>
            <a:ln w="44450">
              <a:solidFill>
                <a:schemeClr val="bg1"/>
              </a:solidFill>
              <a:round/>
              <a:headEnd/>
              <a:tailEnd/>
            </a:ln>
            <a:extLst>
              <a:ext uri="{909E8E84-426E-40DD-AFC4-6F175D3DCCD1}">
                <a14:hiddenFill xmlns:a14="http://schemas.microsoft.com/office/drawing/2010/main">
                  <a:noFill/>
                </a14:hiddenFill>
              </a:ext>
            </a:extLst>
          </p:spPr>
        </p:cxnSp>
        <p:sp>
          <p:nvSpPr>
            <p:cNvPr id="10253" name="Text Box 18"/>
            <p:cNvSpPr txBox="1">
              <a:spLocks noChangeArrowheads="1"/>
            </p:cNvSpPr>
            <p:nvPr/>
          </p:nvSpPr>
          <p:spPr bwMode="auto">
            <a:xfrm>
              <a:off x="6596143" y="1416631"/>
              <a:ext cx="1827213" cy="86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ＭＳ Ｐゴシック" charset="0"/>
                </a:defRPr>
              </a:lvl1pPr>
              <a:lvl2pPr marL="742950" indent="-285750" eaLnBrk="0" hangingPunct="0">
                <a:defRPr sz="3600">
                  <a:solidFill>
                    <a:schemeClr val="bg1"/>
                  </a:solidFill>
                  <a:latin typeface="Times New Roman" charset="0"/>
                  <a:ea typeface="ＭＳ Ｐゴシック" charset="0"/>
                </a:defRPr>
              </a:lvl2pPr>
              <a:lvl3pPr marL="1143000" indent="-228600" eaLnBrk="0" hangingPunct="0">
                <a:defRPr sz="3600">
                  <a:solidFill>
                    <a:schemeClr val="bg1"/>
                  </a:solidFill>
                  <a:latin typeface="Times New Roman" charset="0"/>
                  <a:ea typeface="ＭＳ Ｐゴシック" charset="0"/>
                </a:defRPr>
              </a:lvl3pPr>
              <a:lvl4pPr marL="1600200" indent="-228600" eaLnBrk="0" hangingPunct="0">
                <a:defRPr sz="3600">
                  <a:solidFill>
                    <a:schemeClr val="bg1"/>
                  </a:solidFill>
                  <a:latin typeface="Times New Roman" charset="0"/>
                  <a:ea typeface="ＭＳ Ｐゴシック" charset="0"/>
                </a:defRPr>
              </a:lvl4pPr>
              <a:lvl5pPr marL="2057400" indent="-228600" eaLnBrk="0" hangingPunct="0">
                <a:defRPr sz="36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bg1"/>
                  </a:solidFill>
                  <a:latin typeface="Times New Roman" charset="0"/>
                  <a:ea typeface="ＭＳ Ｐゴシック" charset="0"/>
                </a:defRPr>
              </a:lvl9pPr>
            </a:lstStyle>
            <a:p>
              <a:pPr algn="ctr" eaLnBrk="1" hangingPunct="1"/>
              <a:r>
                <a:rPr lang="en-US" sz="2500" dirty="0"/>
                <a:t>High </a:t>
              </a:r>
              <a:br>
                <a:rPr lang="en-US" sz="2500" dirty="0"/>
              </a:br>
              <a:r>
                <a:rPr lang="en-US" sz="2500" dirty="0"/>
                <a:t>(83%)</a:t>
              </a:r>
            </a:p>
          </p:txBody>
        </p:sp>
      </p:grpSp>
      <p:sp>
        <p:nvSpPr>
          <p:cNvPr id="24" name="TextBox 23"/>
          <p:cNvSpPr txBox="1"/>
          <p:nvPr/>
        </p:nvSpPr>
        <p:spPr>
          <a:xfrm>
            <a:off x="5697879" y="6488013"/>
            <a:ext cx="3352800" cy="307777"/>
          </a:xfrm>
          <a:prstGeom prst="rect">
            <a:avLst/>
          </a:prstGeom>
          <a:noFill/>
        </p:spPr>
        <p:txBody>
          <a:bodyPr wrap="square" rtlCol="0">
            <a:spAutoFit/>
          </a:bodyPr>
          <a:lstStyle/>
          <a:p>
            <a:pPr algn="r"/>
            <a:r>
              <a:rPr lang="en-US" sz="1400" b="1" dirty="0" err="1">
                <a:solidFill>
                  <a:srgbClr val="FFFF00"/>
                </a:solidFill>
              </a:rPr>
              <a:t>Hurria</a:t>
            </a:r>
            <a:r>
              <a:rPr lang="en-US" sz="1400" b="1" dirty="0">
                <a:solidFill>
                  <a:srgbClr val="FFFF00"/>
                </a:solidFill>
              </a:rPr>
              <a:t>, JCO</a:t>
            </a:r>
            <a:r>
              <a:rPr lang="en-US" sz="1400" i="1" dirty="0">
                <a:solidFill>
                  <a:srgbClr val="FFFF00"/>
                </a:solidFill>
              </a:rPr>
              <a:t> </a:t>
            </a:r>
            <a:r>
              <a:rPr lang="en-US" sz="1400" b="1" i="1" dirty="0">
                <a:solidFill>
                  <a:srgbClr val="FFFF00"/>
                </a:solidFill>
              </a:rPr>
              <a:t>29:3457-3465,</a:t>
            </a:r>
            <a:r>
              <a:rPr lang="en-US" sz="1400" b="1" dirty="0">
                <a:solidFill>
                  <a:srgbClr val="FFFF00"/>
                </a:solidFill>
              </a:rPr>
              <a:t> 2011</a:t>
            </a:r>
          </a:p>
        </p:txBody>
      </p:sp>
    </p:spTree>
    <p:extLst>
      <p:ext uri="{BB962C8B-B14F-4D97-AF65-F5344CB8AC3E}">
        <p14:creationId xmlns:p14="http://schemas.microsoft.com/office/powerpoint/2010/main" val="3255101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4"/>
          <p:cNvSpPr>
            <a:spLocks noChangeArrowheads="1"/>
          </p:cNvSpPr>
          <p:nvPr/>
        </p:nvSpPr>
        <p:spPr bwMode="auto">
          <a:xfrm>
            <a:off x="0" y="-56022"/>
            <a:ext cx="9144000" cy="1009650"/>
          </a:xfrm>
          <a:prstGeom prst="rect">
            <a:avLst/>
          </a:prstGeom>
          <a:noFill/>
          <a:ln w="9525">
            <a:noFill/>
            <a:miter lim="800000"/>
            <a:headEnd/>
            <a:tailEnd/>
          </a:ln>
        </p:spPr>
        <p:txBody>
          <a:bodyPr anchor="ctr"/>
          <a:lstStyle/>
          <a:p>
            <a:pPr algn="ctr" eaLnBrk="0" hangingPunct="0"/>
            <a:r>
              <a:rPr lang="en-US" b="1" dirty="0">
                <a:solidFill>
                  <a:srgbClr val="FFFF00"/>
                </a:solidFill>
                <a:cs typeface="Times New Roman" pitchFamily="18" charset="0"/>
              </a:rPr>
              <a:t>CRASH Model</a:t>
            </a:r>
          </a:p>
        </p:txBody>
      </p:sp>
      <p:sp>
        <p:nvSpPr>
          <p:cNvPr id="240644" name="Line 5"/>
          <p:cNvSpPr>
            <a:spLocks noChangeShapeType="1"/>
          </p:cNvSpPr>
          <p:nvPr/>
        </p:nvSpPr>
        <p:spPr bwMode="auto">
          <a:xfrm>
            <a:off x="304800" y="865188"/>
            <a:ext cx="8534400" cy="0"/>
          </a:xfrm>
          <a:prstGeom prst="line">
            <a:avLst/>
          </a:prstGeom>
          <a:noFill/>
          <a:ln w="19050">
            <a:solidFill>
              <a:srgbClr val="FFFF00"/>
            </a:solidFill>
            <a:round/>
            <a:headEnd/>
            <a:tailEnd/>
          </a:ln>
        </p:spPr>
        <p:txBody>
          <a:bodyPr/>
          <a:lstStyle/>
          <a:p>
            <a:endParaRPr lang="en-US"/>
          </a:p>
        </p:txBody>
      </p:sp>
      <p:graphicFrame>
        <p:nvGraphicFramePr>
          <p:cNvPr id="240642" name="Object 2"/>
          <p:cNvGraphicFramePr>
            <a:graphicFrameLocks/>
          </p:cNvGraphicFramePr>
          <p:nvPr/>
        </p:nvGraphicFramePr>
        <p:xfrm>
          <a:off x="260350" y="939800"/>
          <a:ext cx="8883650" cy="6197600"/>
        </p:xfrm>
        <a:graphic>
          <a:graphicData uri="http://schemas.openxmlformats.org/presentationml/2006/ole">
            <mc:AlternateContent xmlns:mc="http://schemas.openxmlformats.org/markup-compatibility/2006">
              <mc:Choice xmlns:v="urn:schemas-microsoft-com:vml" Requires="v">
                <p:oleObj spid="_x0000_s13432" name="Worksheet" r:id="rId4" imgW="8882642" imgH="6200169" progId="Excel.Sheet.8">
                  <p:embed/>
                </p:oleObj>
              </mc:Choice>
              <mc:Fallback>
                <p:oleObj name="Worksheet" r:id="rId4" imgW="8882642" imgH="6200169"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350" y="939800"/>
                        <a:ext cx="8883650" cy="619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0645" name="TextBox 9"/>
          <p:cNvSpPr txBox="1">
            <a:spLocks noChangeArrowheads="1"/>
          </p:cNvSpPr>
          <p:nvPr/>
        </p:nvSpPr>
        <p:spPr bwMode="auto">
          <a:xfrm>
            <a:off x="2705100" y="6124575"/>
            <a:ext cx="2076450" cy="461963"/>
          </a:xfrm>
          <a:prstGeom prst="rect">
            <a:avLst/>
          </a:prstGeom>
          <a:noFill/>
          <a:ln w="9525">
            <a:noFill/>
            <a:miter lim="800000"/>
            <a:headEnd/>
            <a:tailEnd/>
          </a:ln>
        </p:spPr>
        <p:txBody>
          <a:bodyPr>
            <a:spAutoFit/>
          </a:bodyPr>
          <a:lstStyle/>
          <a:p>
            <a:pPr algn="ctr"/>
            <a:r>
              <a:rPr lang="en-US" sz="2400" b="1" dirty="0">
                <a:solidFill>
                  <a:schemeClr val="bg1"/>
                </a:solidFill>
              </a:rPr>
              <a:t>Score</a:t>
            </a:r>
          </a:p>
        </p:txBody>
      </p:sp>
      <p:sp>
        <p:nvSpPr>
          <p:cNvPr id="240646" name="TextBox 10"/>
          <p:cNvSpPr txBox="1">
            <a:spLocks noChangeArrowheads="1"/>
          </p:cNvSpPr>
          <p:nvPr/>
        </p:nvSpPr>
        <p:spPr bwMode="auto">
          <a:xfrm rot="-5400000">
            <a:off x="-676274" y="3276600"/>
            <a:ext cx="2076450" cy="460375"/>
          </a:xfrm>
          <a:prstGeom prst="rect">
            <a:avLst/>
          </a:prstGeom>
          <a:noFill/>
          <a:ln w="9525">
            <a:noFill/>
            <a:miter lim="800000"/>
            <a:headEnd/>
            <a:tailEnd/>
          </a:ln>
        </p:spPr>
        <p:txBody>
          <a:bodyPr>
            <a:spAutoFit/>
          </a:bodyPr>
          <a:lstStyle/>
          <a:p>
            <a:pPr algn="ctr"/>
            <a:r>
              <a:rPr lang="en-US" sz="2400" b="1" dirty="0">
                <a:solidFill>
                  <a:schemeClr val="bg1"/>
                </a:solidFill>
              </a:rPr>
              <a:t>% Risk</a:t>
            </a:r>
          </a:p>
        </p:txBody>
      </p:sp>
      <p:sp>
        <p:nvSpPr>
          <p:cNvPr id="240647" name="Text Box 24"/>
          <p:cNvSpPr txBox="1">
            <a:spLocks noChangeArrowheads="1"/>
          </p:cNvSpPr>
          <p:nvPr/>
        </p:nvSpPr>
        <p:spPr bwMode="auto">
          <a:xfrm>
            <a:off x="4781550" y="6432649"/>
            <a:ext cx="4038600" cy="307777"/>
          </a:xfrm>
          <a:prstGeom prst="rect">
            <a:avLst/>
          </a:prstGeom>
          <a:noFill/>
          <a:ln w="9525">
            <a:noFill/>
            <a:miter lim="800000"/>
            <a:headEnd/>
            <a:tailEnd/>
          </a:ln>
        </p:spPr>
        <p:txBody>
          <a:bodyPr wrap="square">
            <a:spAutoFit/>
          </a:bodyPr>
          <a:lstStyle/>
          <a:p>
            <a:pPr algn="r">
              <a:spcBef>
                <a:spcPct val="50000"/>
              </a:spcBef>
            </a:pPr>
            <a:r>
              <a:rPr lang="en-US" sz="1400" b="1" dirty="0" err="1">
                <a:solidFill>
                  <a:srgbClr val="FFFF00"/>
                </a:solidFill>
              </a:rPr>
              <a:t>Extermann</a:t>
            </a:r>
            <a:r>
              <a:rPr lang="en-US" sz="1400" b="1" dirty="0">
                <a:solidFill>
                  <a:srgbClr val="FFFF00"/>
                </a:solidFill>
              </a:rPr>
              <a:t>, Cancer 118:3377-3386, 2012</a:t>
            </a:r>
          </a:p>
        </p:txBody>
      </p:sp>
    </p:spTree>
    <p:extLst>
      <p:ext uri="{BB962C8B-B14F-4D97-AF65-F5344CB8AC3E}">
        <p14:creationId xmlns:p14="http://schemas.microsoft.com/office/powerpoint/2010/main" val="3009424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55409" y="6459437"/>
            <a:ext cx="2359941" cy="307777"/>
          </a:xfrm>
          <a:prstGeom prst="rect">
            <a:avLst/>
          </a:prstGeom>
        </p:spPr>
        <p:txBody>
          <a:bodyPr wrap="none">
            <a:spAutoFit/>
          </a:bodyPr>
          <a:lstStyle/>
          <a:p>
            <a:r>
              <a:rPr lang="es-ES" sz="1400" b="1" dirty="0" err="1">
                <a:solidFill>
                  <a:srgbClr val="FFFF00"/>
                </a:solidFill>
              </a:rPr>
              <a:t>Blood</a:t>
            </a:r>
            <a:r>
              <a:rPr lang="es-ES" sz="1400" b="1" dirty="0">
                <a:solidFill>
                  <a:srgbClr val="FFFF00"/>
                </a:solidFill>
              </a:rPr>
              <a:t>. </a:t>
            </a:r>
            <a:r>
              <a:rPr lang="es-ES" sz="1400" b="1" dirty="0" smtClean="0">
                <a:solidFill>
                  <a:srgbClr val="FFFF00"/>
                </a:solidFill>
              </a:rPr>
              <a:t>125:2068-74, 2015</a:t>
            </a:r>
            <a:endParaRPr lang="en-US" sz="1400" b="1" dirty="0">
              <a:solidFill>
                <a:srgbClr val="FFFF00"/>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291513"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0775" y="2819400"/>
            <a:ext cx="8671049"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25761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CohenScans\Nov09,2005\JAGS Dec 1984;32 pp 9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38238"/>
            <a:ext cx="8839200" cy="4576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252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Geriatric Assessment Screening Tools</a:t>
            </a:r>
            <a:endParaRPr lang="en-US" dirty="0">
              <a:solidFill>
                <a:srgbClr val="FFFF00"/>
              </a:solidFill>
            </a:endParaRPr>
          </a:p>
        </p:txBody>
      </p:sp>
      <p:sp>
        <p:nvSpPr>
          <p:cNvPr id="3" name="Content Placeholder 2"/>
          <p:cNvSpPr>
            <a:spLocks noGrp="1"/>
          </p:cNvSpPr>
          <p:nvPr>
            <p:ph idx="1"/>
          </p:nvPr>
        </p:nvSpPr>
        <p:spPr>
          <a:xfrm>
            <a:off x="1524000" y="1828800"/>
            <a:ext cx="6096000" cy="3657600"/>
          </a:xfrm>
        </p:spPr>
        <p:txBody>
          <a:bodyPr/>
          <a:lstStyle/>
          <a:p>
            <a:pPr>
              <a:buFont typeface="Arial"/>
              <a:buChar char="•"/>
            </a:pPr>
            <a:r>
              <a:rPr lang="en-US" sz="2400" b="1" dirty="0" err="1">
                <a:solidFill>
                  <a:schemeClr val="bg1"/>
                </a:solidFill>
              </a:rPr>
              <a:t>a</a:t>
            </a:r>
            <a:r>
              <a:rPr lang="en-US" sz="2400" b="1" dirty="0" err="1" smtClean="0">
                <a:solidFill>
                  <a:schemeClr val="bg1"/>
                </a:solidFill>
              </a:rPr>
              <a:t>CGA</a:t>
            </a:r>
            <a:endParaRPr lang="en-US" sz="2400" b="1" dirty="0" smtClean="0">
              <a:solidFill>
                <a:schemeClr val="bg1"/>
              </a:solidFill>
            </a:endParaRPr>
          </a:p>
          <a:p>
            <a:pPr>
              <a:buFont typeface="Arial"/>
              <a:buChar char="•"/>
            </a:pPr>
            <a:r>
              <a:rPr lang="en-US" sz="2400" b="1" dirty="0" smtClean="0">
                <a:solidFill>
                  <a:schemeClr val="bg1"/>
                </a:solidFill>
              </a:rPr>
              <a:t>Barber Questionnaire</a:t>
            </a:r>
          </a:p>
          <a:p>
            <a:pPr>
              <a:buFont typeface="Arial"/>
              <a:buChar char="•"/>
            </a:pPr>
            <a:r>
              <a:rPr lang="en-US" sz="2400" b="1" dirty="0" smtClean="0">
                <a:solidFill>
                  <a:schemeClr val="bg1"/>
                </a:solidFill>
              </a:rPr>
              <a:t>Fried Frailty Criteria</a:t>
            </a:r>
          </a:p>
          <a:p>
            <a:pPr>
              <a:buFont typeface="Arial"/>
              <a:buChar char="•"/>
            </a:pPr>
            <a:r>
              <a:rPr lang="en-US" sz="2400" b="1" dirty="0" smtClean="0">
                <a:solidFill>
                  <a:schemeClr val="bg1"/>
                </a:solidFill>
              </a:rPr>
              <a:t>Geriatric 8 (G8)</a:t>
            </a:r>
          </a:p>
          <a:p>
            <a:pPr>
              <a:buFont typeface="Arial"/>
              <a:buChar char="•"/>
            </a:pPr>
            <a:r>
              <a:rPr lang="en-US" sz="2400" b="1" dirty="0">
                <a:solidFill>
                  <a:schemeClr val="bg1"/>
                </a:solidFill>
              </a:rPr>
              <a:t>Groningen Frailty </a:t>
            </a:r>
            <a:r>
              <a:rPr lang="en-US" sz="2400" b="1" dirty="0" smtClean="0">
                <a:solidFill>
                  <a:schemeClr val="bg1"/>
                </a:solidFill>
              </a:rPr>
              <a:t>Index</a:t>
            </a:r>
          </a:p>
          <a:p>
            <a:pPr>
              <a:buFont typeface="Arial"/>
              <a:buChar char="•"/>
            </a:pPr>
            <a:r>
              <a:rPr lang="en-US" sz="2400" b="1" dirty="0" smtClean="0">
                <a:solidFill>
                  <a:schemeClr val="bg1"/>
                </a:solidFill>
              </a:rPr>
              <a:t>Triage Risk Screening Test (TRST)</a:t>
            </a:r>
          </a:p>
          <a:p>
            <a:pPr>
              <a:buFont typeface="Arial"/>
              <a:buChar char="•"/>
            </a:pPr>
            <a:r>
              <a:rPr lang="en-US" sz="2400" b="1" dirty="0" smtClean="0">
                <a:solidFill>
                  <a:schemeClr val="bg1"/>
                </a:solidFill>
              </a:rPr>
              <a:t>Vulnerable Elders Survey (VES13)</a:t>
            </a:r>
          </a:p>
          <a:p>
            <a:pPr>
              <a:buFont typeface="Arial"/>
              <a:buChar char="•"/>
            </a:pPr>
            <a:r>
              <a:rPr lang="en-US" sz="2400" b="1" dirty="0" smtClean="0">
                <a:solidFill>
                  <a:schemeClr val="bg1"/>
                </a:solidFill>
              </a:rPr>
              <a:t>Lacks Screening Test</a:t>
            </a:r>
            <a:endParaRPr lang="en-US" sz="2400" b="1" dirty="0">
              <a:solidFill>
                <a:schemeClr val="bg1"/>
              </a:solidFill>
            </a:endParaRPr>
          </a:p>
        </p:txBody>
      </p:sp>
      <p:sp>
        <p:nvSpPr>
          <p:cNvPr id="4" name="TextBox 3"/>
          <p:cNvSpPr txBox="1"/>
          <p:nvPr/>
        </p:nvSpPr>
        <p:spPr>
          <a:xfrm>
            <a:off x="594486" y="6440073"/>
            <a:ext cx="8229600" cy="307777"/>
          </a:xfrm>
          <a:prstGeom prst="rect">
            <a:avLst/>
          </a:prstGeom>
          <a:noFill/>
        </p:spPr>
        <p:txBody>
          <a:bodyPr wrap="square" rtlCol="0">
            <a:spAutoFit/>
          </a:bodyPr>
          <a:lstStyle/>
          <a:p>
            <a:pPr algn="r"/>
            <a:r>
              <a:rPr lang="en-US" sz="1400" b="1" dirty="0" smtClean="0">
                <a:solidFill>
                  <a:srgbClr val="FFFF00"/>
                </a:solidFill>
              </a:rPr>
              <a:t>NCCN Guidelines V1 2014  Senior Adult Oncology      www.nccn.org</a:t>
            </a:r>
            <a:endParaRPr lang="en-US" sz="1400" b="1" dirty="0">
              <a:solidFill>
                <a:srgbClr val="FFFF00"/>
              </a:solidFill>
            </a:endParaRPr>
          </a:p>
        </p:txBody>
      </p:sp>
    </p:spTree>
    <p:extLst>
      <p:ext uri="{BB962C8B-B14F-4D97-AF65-F5344CB8AC3E}">
        <p14:creationId xmlns:p14="http://schemas.microsoft.com/office/powerpoint/2010/main" val="16350340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5"/>
          <p:cNvSpPr>
            <a:spLocks noGrp="1" noChangeArrowheads="1"/>
          </p:cNvSpPr>
          <p:nvPr>
            <p:ph type="title"/>
          </p:nvPr>
        </p:nvSpPr>
        <p:spPr/>
        <p:txBody>
          <a:bodyPr/>
          <a:lstStyle/>
          <a:p>
            <a:pPr eaLnBrk="1" hangingPunct="1"/>
            <a:r>
              <a:rPr lang="en-US" altLang="en-US" sz="3200" b="1" smtClean="0">
                <a:solidFill>
                  <a:srgbClr val="FFFF00"/>
                </a:solidFill>
              </a:rPr>
              <a:t>GERIATRIC ASSESSMENT FOR ELDERLY CANCER PATIENTS </a:t>
            </a:r>
          </a:p>
        </p:txBody>
      </p:sp>
      <p:sp>
        <p:nvSpPr>
          <p:cNvPr id="177155" name="Rectangle 7"/>
          <p:cNvSpPr>
            <a:spLocks noGrp="1" noChangeArrowheads="1"/>
          </p:cNvSpPr>
          <p:nvPr>
            <p:ph type="body" idx="1"/>
          </p:nvPr>
        </p:nvSpPr>
        <p:spPr>
          <a:xfrm>
            <a:off x="457200" y="1752600"/>
            <a:ext cx="8229600" cy="3886200"/>
          </a:xfrm>
        </p:spPr>
        <p:txBody>
          <a:bodyPr/>
          <a:lstStyle/>
          <a:p>
            <a:pPr algn="ctr" eaLnBrk="1" hangingPunct="1">
              <a:lnSpc>
                <a:spcPct val="80000"/>
              </a:lnSpc>
              <a:buFontTx/>
              <a:buNone/>
            </a:pPr>
            <a:r>
              <a:rPr lang="en-US" altLang="en-US" sz="3600" b="1" smtClean="0">
                <a:solidFill>
                  <a:schemeClr val="bg1"/>
                </a:solidFill>
              </a:rPr>
              <a:t>Goals</a:t>
            </a:r>
          </a:p>
          <a:p>
            <a:pPr eaLnBrk="1" hangingPunct="1">
              <a:lnSpc>
                <a:spcPct val="80000"/>
              </a:lnSpc>
              <a:buClr>
                <a:srgbClr val="FF3300"/>
              </a:buClr>
            </a:pPr>
            <a:r>
              <a:rPr lang="en-US" altLang="en-US" b="1" smtClean="0">
                <a:solidFill>
                  <a:schemeClr val="bg1"/>
                </a:solidFill>
              </a:rPr>
              <a:t>Prediction of outcomes, e.g. toxicity</a:t>
            </a:r>
          </a:p>
          <a:p>
            <a:pPr eaLnBrk="1" hangingPunct="1">
              <a:lnSpc>
                <a:spcPct val="80000"/>
              </a:lnSpc>
              <a:buClr>
                <a:srgbClr val="FF3300"/>
              </a:buClr>
            </a:pPr>
            <a:r>
              <a:rPr lang="en-US" altLang="en-US" b="1" smtClean="0">
                <a:solidFill>
                  <a:schemeClr val="bg1"/>
                </a:solidFill>
              </a:rPr>
              <a:t>Patient selection</a:t>
            </a:r>
          </a:p>
          <a:p>
            <a:pPr eaLnBrk="1" hangingPunct="1">
              <a:lnSpc>
                <a:spcPct val="80000"/>
              </a:lnSpc>
              <a:buClr>
                <a:srgbClr val="FF3300"/>
              </a:buClr>
            </a:pPr>
            <a:r>
              <a:rPr lang="en-US" altLang="en-US" b="1" smtClean="0">
                <a:solidFill>
                  <a:schemeClr val="bg1"/>
                </a:solidFill>
              </a:rPr>
              <a:t>Management during treatment</a:t>
            </a:r>
          </a:p>
          <a:p>
            <a:pPr lvl="1" eaLnBrk="1" hangingPunct="1">
              <a:lnSpc>
                <a:spcPct val="80000"/>
              </a:lnSpc>
              <a:buClr>
                <a:srgbClr val="FF3300"/>
              </a:buClr>
            </a:pPr>
            <a:r>
              <a:rPr lang="en-US" altLang="en-US" b="1" smtClean="0">
                <a:solidFill>
                  <a:schemeClr val="bg1"/>
                </a:solidFill>
              </a:rPr>
              <a:t>Comorbidities</a:t>
            </a:r>
          </a:p>
          <a:p>
            <a:pPr lvl="1" eaLnBrk="1" hangingPunct="1">
              <a:lnSpc>
                <a:spcPct val="80000"/>
              </a:lnSpc>
              <a:buClr>
                <a:srgbClr val="FF3300"/>
              </a:buClr>
            </a:pPr>
            <a:r>
              <a:rPr lang="en-US" altLang="en-US" b="1" smtClean="0">
                <a:solidFill>
                  <a:schemeClr val="bg1"/>
                </a:solidFill>
              </a:rPr>
              <a:t>Medications</a:t>
            </a:r>
          </a:p>
          <a:p>
            <a:pPr eaLnBrk="1" hangingPunct="1">
              <a:lnSpc>
                <a:spcPct val="80000"/>
              </a:lnSpc>
              <a:buClr>
                <a:srgbClr val="FF3300"/>
              </a:buClr>
            </a:pPr>
            <a:r>
              <a:rPr lang="en-US" altLang="en-US" b="1" smtClean="0">
                <a:solidFill>
                  <a:schemeClr val="bg1"/>
                </a:solidFill>
              </a:rPr>
              <a:t>Survivorship management</a:t>
            </a:r>
          </a:p>
          <a:p>
            <a:pPr lvl="1" eaLnBrk="1" hangingPunct="1">
              <a:lnSpc>
                <a:spcPct val="80000"/>
              </a:lnSpc>
              <a:buClr>
                <a:srgbClr val="FF3300"/>
              </a:buClr>
            </a:pPr>
            <a:endParaRPr lang="en-US" altLang="en-US" b="1" smtClean="0">
              <a:solidFill>
                <a:schemeClr val="bg1"/>
              </a:solidFill>
            </a:endParaRPr>
          </a:p>
          <a:p>
            <a:pPr lvl="1" eaLnBrk="1" hangingPunct="1">
              <a:lnSpc>
                <a:spcPct val="80000"/>
              </a:lnSpc>
              <a:buClr>
                <a:srgbClr val="FF3300"/>
              </a:buClr>
              <a:buFontTx/>
              <a:buNone/>
            </a:pPr>
            <a:endParaRPr lang="en-US" altLang="en-US" b="1" smtClean="0">
              <a:solidFill>
                <a:schemeClr val="bg1"/>
              </a:solidFill>
            </a:endParaRPr>
          </a:p>
          <a:p>
            <a:pPr lvl="1" eaLnBrk="1" hangingPunct="1">
              <a:lnSpc>
                <a:spcPct val="80000"/>
              </a:lnSpc>
              <a:buClr>
                <a:srgbClr val="FF3300"/>
              </a:buClr>
              <a:buFontTx/>
              <a:buNone/>
            </a:pPr>
            <a:r>
              <a:rPr lang="en-US" altLang="en-US" sz="1600" b="1" smtClean="0">
                <a:solidFill>
                  <a:schemeClr val="bg1"/>
                </a:solidFill>
              </a:rPr>
              <a:t>					</a:t>
            </a:r>
          </a:p>
        </p:txBody>
      </p:sp>
      <p:sp>
        <p:nvSpPr>
          <p:cNvPr id="177156" name="Text Box 8"/>
          <p:cNvSpPr txBox="1">
            <a:spLocks noChangeArrowheads="1"/>
          </p:cNvSpPr>
          <p:nvPr/>
        </p:nvSpPr>
        <p:spPr bwMode="auto">
          <a:xfrm>
            <a:off x="4114800" y="5667375"/>
            <a:ext cx="50292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base" hangingPunct="1">
              <a:lnSpc>
                <a:spcPct val="90000"/>
              </a:lnSpc>
              <a:spcBef>
                <a:spcPct val="0"/>
              </a:spcBef>
              <a:spcAft>
                <a:spcPct val="0"/>
              </a:spcAft>
              <a:buClr>
                <a:srgbClr val="FF3300"/>
              </a:buClr>
              <a:buFontTx/>
              <a:buNone/>
            </a:pPr>
            <a:r>
              <a:rPr lang="en-US" altLang="en-US" sz="1600" b="1" smtClean="0">
                <a:solidFill>
                  <a:srgbClr val="FFFFFF"/>
                </a:solidFill>
              </a:rPr>
              <a:t>Freyer, </a:t>
            </a:r>
            <a:r>
              <a:rPr lang="en-US" altLang="en-US" sz="1600" b="1" i="1" smtClean="0">
                <a:solidFill>
                  <a:srgbClr val="FFFFFF"/>
                </a:solidFill>
              </a:rPr>
              <a:t>Ann Oncol</a:t>
            </a:r>
            <a:r>
              <a:rPr lang="en-US" altLang="en-US" sz="1600" b="1" smtClean="0">
                <a:solidFill>
                  <a:srgbClr val="FFFFFF"/>
                </a:solidFill>
              </a:rPr>
              <a:t> 16: 1795, 2005</a:t>
            </a:r>
          </a:p>
          <a:p>
            <a:pPr algn="r" eaLnBrk="1" fontAlgn="base" hangingPunct="1">
              <a:lnSpc>
                <a:spcPct val="90000"/>
              </a:lnSpc>
              <a:spcBef>
                <a:spcPct val="0"/>
              </a:spcBef>
              <a:spcAft>
                <a:spcPct val="0"/>
              </a:spcAft>
              <a:buClr>
                <a:srgbClr val="FF3300"/>
              </a:buClr>
              <a:buFontTx/>
              <a:buNone/>
            </a:pPr>
            <a:r>
              <a:rPr lang="en-US" altLang="en-US" sz="1600" b="1" smtClean="0">
                <a:solidFill>
                  <a:srgbClr val="FFFFFF"/>
                </a:solidFill>
              </a:rPr>
              <a:t>Hurria, </a:t>
            </a:r>
            <a:r>
              <a:rPr lang="en-US" altLang="en-US" sz="1600" b="1" i="1" smtClean="0">
                <a:solidFill>
                  <a:srgbClr val="FFFFFF"/>
                </a:solidFill>
              </a:rPr>
              <a:t>Oncology</a:t>
            </a:r>
            <a:r>
              <a:rPr lang="en-US" altLang="en-US" sz="1600" b="1" smtClean="0">
                <a:solidFill>
                  <a:srgbClr val="FFFFFF"/>
                </a:solidFill>
              </a:rPr>
              <a:t> 21: 351, 2007</a:t>
            </a:r>
          </a:p>
          <a:p>
            <a:pPr algn="r" eaLnBrk="1" fontAlgn="base" hangingPunct="1">
              <a:lnSpc>
                <a:spcPct val="90000"/>
              </a:lnSpc>
              <a:spcBef>
                <a:spcPct val="0"/>
              </a:spcBef>
              <a:spcAft>
                <a:spcPct val="0"/>
              </a:spcAft>
              <a:buClr>
                <a:srgbClr val="FF3300"/>
              </a:buClr>
              <a:buFontTx/>
              <a:buNone/>
            </a:pPr>
            <a:r>
              <a:rPr lang="en-US" altLang="en-US" sz="1600" b="1" smtClean="0">
                <a:solidFill>
                  <a:srgbClr val="FFFFFF"/>
                </a:solidFill>
              </a:rPr>
              <a:t>Basso, </a:t>
            </a:r>
            <a:r>
              <a:rPr lang="en-US" altLang="en-US" sz="1600" b="1" i="1" smtClean="0">
                <a:solidFill>
                  <a:srgbClr val="FFFFFF"/>
                </a:solidFill>
              </a:rPr>
              <a:t>Crit Rev Onc/Hem</a:t>
            </a:r>
            <a:r>
              <a:rPr lang="en-US" altLang="en-US" sz="1600" b="1" smtClean="0">
                <a:solidFill>
                  <a:srgbClr val="000000"/>
                </a:solidFill>
              </a:rPr>
              <a:t> </a:t>
            </a:r>
            <a:r>
              <a:rPr lang="en-US" altLang="en-US" sz="1600" b="1" smtClean="0">
                <a:solidFill>
                  <a:srgbClr val="FFFFFF"/>
                </a:solidFill>
              </a:rPr>
              <a:t>66: 163, 2008</a:t>
            </a:r>
          </a:p>
          <a:p>
            <a:pPr algn="r" eaLnBrk="1" fontAlgn="base" hangingPunct="1">
              <a:lnSpc>
                <a:spcPct val="90000"/>
              </a:lnSpc>
              <a:spcBef>
                <a:spcPct val="0"/>
              </a:spcBef>
              <a:spcAft>
                <a:spcPct val="0"/>
              </a:spcAft>
              <a:buClr>
                <a:srgbClr val="FF3300"/>
              </a:buClr>
              <a:buFontTx/>
              <a:buNone/>
            </a:pPr>
            <a:r>
              <a:rPr lang="en-US" altLang="en-US" sz="1600" b="1" smtClean="0">
                <a:solidFill>
                  <a:srgbClr val="FFFFFF"/>
                </a:solidFill>
              </a:rPr>
              <a:t>Girre, </a:t>
            </a:r>
            <a:r>
              <a:rPr lang="en-US" altLang="en-US" sz="1600" b="1" i="1" smtClean="0">
                <a:solidFill>
                  <a:srgbClr val="FFFFFF"/>
                </a:solidFill>
              </a:rPr>
              <a:t>JGMS</a:t>
            </a:r>
            <a:r>
              <a:rPr lang="en-US" altLang="en-US" sz="1600" b="1" smtClean="0">
                <a:solidFill>
                  <a:srgbClr val="FFFFFF"/>
                </a:solidFill>
              </a:rPr>
              <a:t> 63A: 724, 2008</a:t>
            </a:r>
          </a:p>
        </p:txBody>
      </p:sp>
    </p:spTree>
    <p:extLst>
      <p:ext uri="{BB962C8B-B14F-4D97-AF65-F5344CB8AC3E}">
        <p14:creationId xmlns:p14="http://schemas.microsoft.com/office/powerpoint/2010/main" val="38375387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3462" y="533400"/>
            <a:ext cx="8313276" cy="1384995"/>
          </a:xfrm>
          <a:prstGeom prst="rect">
            <a:avLst/>
          </a:prstGeom>
        </p:spPr>
        <p:txBody>
          <a:bodyPr wrap="square">
            <a:spAutoFit/>
          </a:bodyPr>
          <a:lstStyle/>
          <a:p>
            <a:r>
              <a:rPr lang="en-US" sz="2800" b="1" dirty="0" smtClean="0">
                <a:solidFill>
                  <a:srgbClr val="FFFF00"/>
                </a:solidFill>
              </a:rPr>
              <a:t>An Update On A Systematic Review Of The Use Of Geriatric Assessment For Older Adults In Oncology</a:t>
            </a:r>
            <a:endParaRPr lang="en-US" sz="2800" b="1" dirty="0">
              <a:solidFill>
                <a:srgbClr val="FFFF00"/>
              </a:solidFill>
            </a:endParaRPr>
          </a:p>
        </p:txBody>
      </p:sp>
      <p:sp>
        <p:nvSpPr>
          <p:cNvPr id="4" name="TextBox 3"/>
          <p:cNvSpPr txBox="1"/>
          <p:nvPr/>
        </p:nvSpPr>
        <p:spPr>
          <a:xfrm>
            <a:off x="453462" y="2133600"/>
            <a:ext cx="8313276" cy="646331"/>
          </a:xfrm>
          <a:prstGeom prst="rect">
            <a:avLst/>
          </a:prstGeom>
          <a:noFill/>
        </p:spPr>
        <p:txBody>
          <a:bodyPr wrap="square" rtlCol="0">
            <a:spAutoFit/>
          </a:bodyPr>
          <a:lstStyle/>
          <a:p>
            <a:r>
              <a:rPr lang="en-US" dirty="0" smtClean="0">
                <a:solidFill>
                  <a:schemeClr val="bg1"/>
                </a:solidFill>
              </a:rPr>
              <a:t>M.T.E</a:t>
            </a:r>
            <a:r>
              <a:rPr lang="en-US" dirty="0">
                <a:solidFill>
                  <a:schemeClr val="bg1"/>
                </a:solidFill>
              </a:rPr>
              <a:t>. </a:t>
            </a:r>
            <a:r>
              <a:rPr lang="en-US" dirty="0" smtClean="0">
                <a:solidFill>
                  <a:schemeClr val="bg1"/>
                </a:solidFill>
              </a:rPr>
              <a:t>Puts, </a:t>
            </a:r>
            <a:r>
              <a:rPr lang="en-US" dirty="0">
                <a:solidFill>
                  <a:schemeClr val="bg1"/>
                </a:solidFill>
              </a:rPr>
              <a:t>B. </a:t>
            </a:r>
            <a:r>
              <a:rPr lang="en-US" dirty="0" smtClean="0">
                <a:solidFill>
                  <a:schemeClr val="bg1"/>
                </a:solidFill>
              </a:rPr>
              <a:t>Santos, </a:t>
            </a:r>
            <a:r>
              <a:rPr lang="en-US" dirty="0">
                <a:solidFill>
                  <a:schemeClr val="bg1"/>
                </a:solidFill>
              </a:rPr>
              <a:t>J. </a:t>
            </a:r>
            <a:r>
              <a:rPr lang="en-US" dirty="0" err="1" smtClean="0">
                <a:solidFill>
                  <a:schemeClr val="bg1"/>
                </a:solidFill>
              </a:rPr>
              <a:t>Hardt</a:t>
            </a:r>
            <a:r>
              <a:rPr lang="en-US" dirty="0" smtClean="0">
                <a:solidFill>
                  <a:schemeClr val="bg1"/>
                </a:solidFill>
              </a:rPr>
              <a:t>, </a:t>
            </a:r>
            <a:r>
              <a:rPr lang="en-US" dirty="0">
                <a:solidFill>
                  <a:schemeClr val="bg1"/>
                </a:solidFill>
              </a:rPr>
              <a:t>J. </a:t>
            </a:r>
            <a:r>
              <a:rPr lang="en-US" dirty="0" err="1" smtClean="0">
                <a:solidFill>
                  <a:schemeClr val="bg1"/>
                </a:solidFill>
              </a:rPr>
              <a:t>Monette</a:t>
            </a:r>
            <a:r>
              <a:rPr lang="en-US" dirty="0" smtClean="0">
                <a:solidFill>
                  <a:schemeClr val="bg1"/>
                </a:solidFill>
              </a:rPr>
              <a:t>, </a:t>
            </a:r>
            <a:r>
              <a:rPr lang="en-US" dirty="0">
                <a:solidFill>
                  <a:schemeClr val="bg1"/>
                </a:solidFill>
              </a:rPr>
              <a:t>V. </a:t>
            </a:r>
            <a:r>
              <a:rPr lang="en-US" dirty="0" err="1" smtClean="0">
                <a:solidFill>
                  <a:schemeClr val="bg1"/>
                </a:solidFill>
              </a:rPr>
              <a:t>Girre</a:t>
            </a:r>
            <a:r>
              <a:rPr lang="en-US" dirty="0" smtClean="0">
                <a:solidFill>
                  <a:schemeClr val="bg1"/>
                </a:solidFill>
              </a:rPr>
              <a:t>, </a:t>
            </a:r>
            <a:r>
              <a:rPr lang="en-US" dirty="0">
                <a:solidFill>
                  <a:schemeClr val="bg1"/>
                </a:solidFill>
              </a:rPr>
              <a:t>E. G. </a:t>
            </a:r>
            <a:r>
              <a:rPr lang="en-US" dirty="0" err="1" smtClean="0">
                <a:solidFill>
                  <a:schemeClr val="bg1"/>
                </a:solidFill>
              </a:rPr>
              <a:t>Atenafu</a:t>
            </a:r>
            <a:r>
              <a:rPr lang="en-US" dirty="0" smtClean="0">
                <a:solidFill>
                  <a:schemeClr val="bg1"/>
                </a:solidFill>
              </a:rPr>
              <a:t>, E. </a:t>
            </a:r>
            <a:r>
              <a:rPr lang="en-US" dirty="0" err="1" smtClean="0">
                <a:solidFill>
                  <a:schemeClr val="bg1"/>
                </a:solidFill>
              </a:rPr>
              <a:t>Springall</a:t>
            </a:r>
            <a:r>
              <a:rPr lang="en-US" dirty="0" smtClean="0">
                <a:solidFill>
                  <a:schemeClr val="bg1"/>
                </a:solidFill>
              </a:rPr>
              <a:t> </a:t>
            </a:r>
            <a:r>
              <a:rPr lang="en-US" dirty="0">
                <a:solidFill>
                  <a:schemeClr val="bg1"/>
                </a:solidFill>
              </a:rPr>
              <a:t>and S. M. H. </a:t>
            </a:r>
            <a:r>
              <a:rPr lang="en-US" dirty="0" err="1" smtClean="0">
                <a:solidFill>
                  <a:schemeClr val="bg1"/>
                </a:solidFill>
              </a:rPr>
              <a:t>Alibhai</a:t>
            </a:r>
            <a:endParaRPr lang="en-US" dirty="0">
              <a:solidFill>
                <a:schemeClr val="bg1"/>
              </a:solidFill>
            </a:endParaRPr>
          </a:p>
        </p:txBody>
      </p:sp>
      <p:pic>
        <p:nvPicPr>
          <p:cNvPr id="1433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662" r="3318" b="18703"/>
          <a:stretch/>
        </p:blipFill>
        <p:spPr bwMode="auto">
          <a:xfrm>
            <a:off x="453462" y="3168650"/>
            <a:ext cx="8313276" cy="20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217643" y="6248400"/>
            <a:ext cx="2549095" cy="307777"/>
          </a:xfrm>
          <a:prstGeom prst="rect">
            <a:avLst/>
          </a:prstGeom>
        </p:spPr>
        <p:txBody>
          <a:bodyPr wrap="none">
            <a:spAutoFit/>
          </a:bodyPr>
          <a:lstStyle/>
          <a:p>
            <a:pPr algn="r"/>
            <a:r>
              <a:rPr lang="it-IT" sz="1400" b="1" dirty="0">
                <a:solidFill>
                  <a:srgbClr val="FFFF00"/>
                </a:solidFill>
              </a:rPr>
              <a:t>Ann Oncol. 25:307-15. 2014 </a:t>
            </a:r>
            <a:endParaRPr lang="en-US" sz="1400" b="1" dirty="0">
              <a:solidFill>
                <a:srgbClr val="FFFF00"/>
              </a:solidFill>
            </a:endParaRPr>
          </a:p>
        </p:txBody>
      </p:sp>
    </p:spTree>
    <p:extLst>
      <p:ext uri="{BB962C8B-B14F-4D97-AF65-F5344CB8AC3E}">
        <p14:creationId xmlns:p14="http://schemas.microsoft.com/office/powerpoint/2010/main" val="1269045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lstStyle/>
          <a:p>
            <a:r>
              <a:rPr lang="en-US" sz="2800" b="1" dirty="0">
                <a:solidFill>
                  <a:srgbClr val="FFFF00"/>
                </a:solidFill>
              </a:rPr>
              <a:t>Relevance of a </a:t>
            </a:r>
            <a:r>
              <a:rPr lang="en-US" sz="2800" b="1" dirty="0" smtClean="0">
                <a:solidFill>
                  <a:srgbClr val="FFFF00"/>
                </a:solidFill>
              </a:rPr>
              <a:t>Systematic Geriatric Screening </a:t>
            </a:r>
            <a:r>
              <a:rPr lang="en-US" sz="2800" b="1" dirty="0">
                <a:solidFill>
                  <a:srgbClr val="FFFF00"/>
                </a:solidFill>
              </a:rPr>
              <a:t>and </a:t>
            </a:r>
            <a:r>
              <a:rPr lang="en-US" sz="2800" b="1" dirty="0" smtClean="0">
                <a:solidFill>
                  <a:srgbClr val="FFFF00"/>
                </a:solidFill>
              </a:rPr>
              <a:t>Assessment </a:t>
            </a:r>
            <a:r>
              <a:rPr lang="en-US" sz="2800" b="1" dirty="0">
                <a:solidFill>
                  <a:srgbClr val="FFFF00"/>
                </a:solidFill>
              </a:rPr>
              <a:t>in </a:t>
            </a:r>
            <a:r>
              <a:rPr lang="en-US" sz="2800" b="1" dirty="0" smtClean="0">
                <a:solidFill>
                  <a:srgbClr val="FFFF00"/>
                </a:solidFill>
              </a:rPr>
              <a:t>Older Patients </a:t>
            </a:r>
            <a:r>
              <a:rPr lang="en-US" sz="2800" b="1" dirty="0">
                <a:solidFill>
                  <a:srgbClr val="FFFF00"/>
                </a:solidFill>
              </a:rPr>
              <a:t>with </a:t>
            </a:r>
            <a:r>
              <a:rPr lang="en-US" sz="2800" b="1" dirty="0" smtClean="0">
                <a:solidFill>
                  <a:srgbClr val="FFFF00"/>
                </a:solidFill>
              </a:rPr>
              <a:t>Cancer</a:t>
            </a:r>
            <a:r>
              <a:rPr lang="en-US" sz="2800" b="1" dirty="0">
                <a:solidFill>
                  <a:srgbClr val="FFFF00"/>
                </a:solidFill>
              </a:rPr>
              <a:t>: </a:t>
            </a:r>
            <a:r>
              <a:rPr lang="en-US" sz="2800" b="1" dirty="0" smtClean="0">
                <a:solidFill>
                  <a:srgbClr val="FFFF00"/>
                </a:solidFill>
              </a:rPr>
              <a:t>Results </a:t>
            </a:r>
            <a:r>
              <a:rPr lang="en-US" sz="2800" b="1" dirty="0">
                <a:solidFill>
                  <a:srgbClr val="FFFF00"/>
                </a:solidFill>
              </a:rPr>
              <a:t>of a </a:t>
            </a:r>
            <a:r>
              <a:rPr lang="en-US" sz="2800" b="1" dirty="0" smtClean="0">
                <a:solidFill>
                  <a:srgbClr val="FFFF00"/>
                </a:solidFill>
              </a:rPr>
              <a:t>Prospective </a:t>
            </a:r>
            <a:r>
              <a:rPr lang="en-US" sz="2800" b="1" dirty="0" err="1" smtClean="0">
                <a:solidFill>
                  <a:srgbClr val="FFFF00"/>
                </a:solidFill>
              </a:rPr>
              <a:t>Multicentric</a:t>
            </a:r>
            <a:r>
              <a:rPr lang="en-US" sz="2800" b="1" dirty="0" smtClean="0">
                <a:solidFill>
                  <a:srgbClr val="FFFF00"/>
                </a:solidFill>
              </a:rPr>
              <a:t> Study</a:t>
            </a:r>
            <a:r>
              <a:rPr lang="en-US" sz="2800" b="1" dirty="0"/>
              <a:t/>
            </a:r>
            <a:br>
              <a:rPr lang="en-US" sz="2800" b="1" dirty="0"/>
            </a:br>
            <a:endParaRPr lang="en-US" sz="2800" dirty="0"/>
          </a:p>
        </p:txBody>
      </p:sp>
      <p:sp>
        <p:nvSpPr>
          <p:cNvPr id="3" name="Content Placeholder 2"/>
          <p:cNvSpPr>
            <a:spLocks noGrp="1"/>
          </p:cNvSpPr>
          <p:nvPr>
            <p:ph idx="1"/>
          </p:nvPr>
        </p:nvSpPr>
        <p:spPr>
          <a:xfrm>
            <a:off x="533400" y="2481853"/>
            <a:ext cx="8305800" cy="4114800"/>
          </a:xfrm>
        </p:spPr>
        <p:txBody>
          <a:bodyPr/>
          <a:lstStyle/>
          <a:p>
            <a:r>
              <a:rPr lang="en-US" sz="2400" b="1" dirty="0" smtClean="0">
                <a:solidFill>
                  <a:srgbClr val="F2F2F2"/>
                </a:solidFill>
              </a:rPr>
              <a:t>1967 Cancer Patients ≥ 70 years of age</a:t>
            </a:r>
          </a:p>
          <a:p>
            <a:pPr marL="0" indent="0">
              <a:buNone/>
            </a:pPr>
            <a:endParaRPr lang="en-US" sz="800" b="1" dirty="0" smtClean="0">
              <a:solidFill>
                <a:srgbClr val="F2F2F2"/>
              </a:solidFill>
            </a:endParaRPr>
          </a:p>
          <a:p>
            <a:r>
              <a:rPr lang="en-US" sz="2400" b="1" dirty="0" smtClean="0">
                <a:solidFill>
                  <a:srgbClr val="F2F2F2"/>
                </a:solidFill>
              </a:rPr>
              <a:t>G8 abnormal  in 70%        </a:t>
            </a:r>
            <a:r>
              <a:rPr lang="en-US" sz="2400" b="1" dirty="0">
                <a:solidFill>
                  <a:srgbClr val="F2F2F2"/>
                </a:solidFill>
              </a:rPr>
              <a:t>Comprehensive Geriatric </a:t>
            </a:r>
            <a:r>
              <a:rPr lang="en-US" sz="2400" b="1" dirty="0" smtClean="0">
                <a:solidFill>
                  <a:srgbClr val="F2F2F2"/>
                </a:solidFill>
              </a:rPr>
              <a:t>Assessment (CGA)</a:t>
            </a:r>
          </a:p>
          <a:p>
            <a:pPr marL="0" indent="0">
              <a:buNone/>
            </a:pPr>
            <a:endParaRPr lang="en-US" sz="800" b="1" dirty="0" smtClean="0">
              <a:solidFill>
                <a:srgbClr val="F2F2F2"/>
              </a:solidFill>
            </a:endParaRPr>
          </a:p>
          <a:p>
            <a:r>
              <a:rPr lang="en-US" sz="2400" b="1" dirty="0" smtClean="0">
                <a:solidFill>
                  <a:srgbClr val="F2F2F2"/>
                </a:solidFill>
              </a:rPr>
              <a:t>Unknown geriatric </a:t>
            </a:r>
            <a:r>
              <a:rPr lang="en-US" sz="2400" b="1" dirty="0">
                <a:solidFill>
                  <a:srgbClr val="F2F2F2"/>
                </a:solidFill>
              </a:rPr>
              <a:t>p</a:t>
            </a:r>
            <a:r>
              <a:rPr lang="en-US" sz="2400" b="1" dirty="0" smtClean="0">
                <a:solidFill>
                  <a:srgbClr val="F2F2F2"/>
                </a:solidFill>
              </a:rPr>
              <a:t>roblems – 51% (    function, </a:t>
            </a:r>
            <a:r>
              <a:rPr lang="en-US" sz="2400" b="1" dirty="0">
                <a:solidFill>
                  <a:srgbClr val="F2F2F2"/>
                </a:solidFill>
              </a:rPr>
              <a:t>n</a:t>
            </a:r>
            <a:r>
              <a:rPr lang="en-US" sz="2400" b="1" dirty="0" smtClean="0">
                <a:solidFill>
                  <a:srgbClr val="F2F2F2"/>
                </a:solidFill>
              </a:rPr>
              <a:t>utrition </a:t>
            </a:r>
            <a:r>
              <a:rPr lang="en-US" sz="2400" b="1" dirty="0">
                <a:solidFill>
                  <a:srgbClr val="F2F2F2"/>
                </a:solidFill>
              </a:rPr>
              <a:t>f</a:t>
            </a:r>
            <a:r>
              <a:rPr lang="en-US" sz="2400" b="1" dirty="0" smtClean="0">
                <a:solidFill>
                  <a:srgbClr val="F2F2F2"/>
                </a:solidFill>
              </a:rPr>
              <a:t>atigue, falls, </a:t>
            </a:r>
            <a:r>
              <a:rPr lang="en-US" sz="2400" b="1" dirty="0">
                <a:solidFill>
                  <a:srgbClr val="F2F2F2"/>
                </a:solidFill>
              </a:rPr>
              <a:t>d</a:t>
            </a:r>
            <a:r>
              <a:rPr lang="en-US" sz="2400" b="1" dirty="0" smtClean="0">
                <a:solidFill>
                  <a:srgbClr val="F2F2F2"/>
                </a:solidFill>
              </a:rPr>
              <a:t>epression, pain </a:t>
            </a:r>
            <a:r>
              <a:rPr lang="en-US" sz="2400" b="1" dirty="0">
                <a:solidFill>
                  <a:srgbClr val="F2F2F2"/>
                </a:solidFill>
              </a:rPr>
              <a:t>m</a:t>
            </a:r>
            <a:r>
              <a:rPr lang="en-US" sz="2400" b="1" dirty="0" smtClean="0">
                <a:solidFill>
                  <a:srgbClr val="F2F2F2"/>
                </a:solidFill>
              </a:rPr>
              <a:t>ost </a:t>
            </a:r>
            <a:r>
              <a:rPr lang="en-US" sz="2400" b="1" dirty="0">
                <a:solidFill>
                  <a:srgbClr val="F2F2F2"/>
                </a:solidFill>
              </a:rPr>
              <a:t>c</a:t>
            </a:r>
            <a:r>
              <a:rPr lang="en-US" sz="2400" b="1" dirty="0" smtClean="0">
                <a:solidFill>
                  <a:srgbClr val="F2F2F2"/>
                </a:solidFill>
              </a:rPr>
              <a:t>ommon)</a:t>
            </a:r>
          </a:p>
          <a:p>
            <a:pPr marL="0" indent="0">
              <a:buNone/>
            </a:pPr>
            <a:endParaRPr lang="en-US" sz="800" b="1" dirty="0" smtClean="0">
              <a:solidFill>
                <a:srgbClr val="F2F2F2"/>
              </a:solidFill>
            </a:endParaRPr>
          </a:p>
          <a:p>
            <a:r>
              <a:rPr lang="en-US" sz="2400" b="1" dirty="0" smtClean="0">
                <a:solidFill>
                  <a:srgbClr val="F2F2F2"/>
                </a:solidFill>
              </a:rPr>
              <a:t>Interventions planned -26% (nutrition, depression </a:t>
            </a:r>
            <a:r>
              <a:rPr lang="en-US" sz="2400" b="1" dirty="0">
                <a:solidFill>
                  <a:srgbClr val="F2F2F2"/>
                </a:solidFill>
              </a:rPr>
              <a:t>f</a:t>
            </a:r>
            <a:r>
              <a:rPr lang="en-US" sz="2400" b="1" dirty="0" smtClean="0">
                <a:solidFill>
                  <a:srgbClr val="F2F2F2"/>
                </a:solidFill>
              </a:rPr>
              <a:t>atigue, function most common)</a:t>
            </a:r>
          </a:p>
          <a:p>
            <a:pPr marL="0" indent="0">
              <a:buNone/>
            </a:pPr>
            <a:endParaRPr lang="en-US" sz="800" b="1" dirty="0" smtClean="0">
              <a:solidFill>
                <a:srgbClr val="F2F2F2"/>
              </a:solidFill>
            </a:endParaRPr>
          </a:p>
          <a:p>
            <a:r>
              <a:rPr lang="en-US" sz="2400" b="1" dirty="0" smtClean="0">
                <a:solidFill>
                  <a:srgbClr val="F2F2F2"/>
                </a:solidFill>
              </a:rPr>
              <a:t>Assessment influenced treatment decision – 25%</a:t>
            </a:r>
            <a:endParaRPr lang="en-US" sz="2400" b="1" dirty="0">
              <a:solidFill>
                <a:srgbClr val="F2F2F2"/>
              </a:solidFill>
            </a:endParaRPr>
          </a:p>
        </p:txBody>
      </p:sp>
      <p:sp>
        <p:nvSpPr>
          <p:cNvPr id="5" name="TextBox 4"/>
          <p:cNvSpPr txBox="1"/>
          <p:nvPr/>
        </p:nvSpPr>
        <p:spPr>
          <a:xfrm>
            <a:off x="2286000" y="1828800"/>
            <a:ext cx="6324600" cy="400110"/>
          </a:xfrm>
          <a:prstGeom prst="rect">
            <a:avLst/>
          </a:prstGeom>
          <a:noFill/>
        </p:spPr>
        <p:txBody>
          <a:bodyPr wrap="square" rtlCol="0">
            <a:spAutoFit/>
          </a:bodyPr>
          <a:lstStyle/>
          <a:p>
            <a:pPr algn="r"/>
            <a:r>
              <a:rPr lang="en-US" sz="2000" b="1" dirty="0" smtClean="0">
                <a:solidFill>
                  <a:schemeClr val="bg1">
                    <a:lumMod val="95000"/>
                  </a:schemeClr>
                </a:solidFill>
              </a:rPr>
              <a:t>C. </a:t>
            </a:r>
            <a:r>
              <a:rPr lang="en-US" sz="2000" b="1" dirty="0" err="1" smtClean="0">
                <a:solidFill>
                  <a:schemeClr val="bg1">
                    <a:lumMod val="95000"/>
                  </a:schemeClr>
                </a:solidFill>
              </a:rPr>
              <a:t>Kenis</a:t>
            </a:r>
            <a:r>
              <a:rPr lang="en-US" sz="2000" b="1" dirty="0" smtClean="0">
                <a:solidFill>
                  <a:schemeClr val="bg1">
                    <a:lumMod val="95000"/>
                  </a:schemeClr>
                </a:solidFill>
              </a:rPr>
              <a:t>, et al; Ann </a:t>
            </a:r>
            <a:r>
              <a:rPr lang="en-US" sz="2000" b="1" dirty="0" err="1" smtClean="0">
                <a:solidFill>
                  <a:schemeClr val="bg1">
                    <a:lumMod val="95000"/>
                  </a:schemeClr>
                </a:solidFill>
              </a:rPr>
              <a:t>Oncol</a:t>
            </a:r>
            <a:r>
              <a:rPr lang="en-US" sz="2000" b="1" dirty="0" smtClean="0">
                <a:solidFill>
                  <a:schemeClr val="bg1">
                    <a:lumMod val="95000"/>
                  </a:schemeClr>
                </a:solidFill>
              </a:rPr>
              <a:t> 24:1306, 2013</a:t>
            </a:r>
            <a:endParaRPr lang="en-US" sz="2000" b="1" dirty="0">
              <a:solidFill>
                <a:schemeClr val="bg1">
                  <a:lumMod val="95000"/>
                </a:schemeClr>
              </a:solidFill>
            </a:endParaRPr>
          </a:p>
        </p:txBody>
      </p:sp>
      <p:cxnSp>
        <p:nvCxnSpPr>
          <p:cNvPr id="7" name="Straight Arrow Connector 6"/>
          <p:cNvCxnSpPr/>
          <p:nvPr/>
        </p:nvCxnSpPr>
        <p:spPr>
          <a:xfrm>
            <a:off x="4114800" y="3276600"/>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6400800" y="4114800"/>
            <a:ext cx="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43316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67678"/>
            <a:ext cx="8229600" cy="769441"/>
          </a:xfrm>
          <a:prstGeom prst="rect">
            <a:avLst/>
          </a:prstGeom>
          <a:noFill/>
        </p:spPr>
        <p:txBody>
          <a:bodyPr wrap="square" rtlCol="0">
            <a:spAutoFit/>
          </a:bodyPr>
          <a:lstStyle/>
          <a:p>
            <a:pPr algn="ctr"/>
            <a:r>
              <a:rPr lang="en-US" sz="4400" b="1" dirty="0" smtClean="0">
                <a:solidFill>
                  <a:srgbClr val="FFFF00"/>
                </a:solidFill>
              </a:rPr>
              <a:t>What Next? </a:t>
            </a:r>
            <a:endParaRPr lang="en-US" sz="4400" b="1" dirty="0">
              <a:solidFill>
                <a:srgbClr val="FFFF00"/>
              </a:solidFill>
            </a:endParaRPr>
          </a:p>
        </p:txBody>
      </p:sp>
      <p:sp>
        <p:nvSpPr>
          <p:cNvPr id="3" name="TextBox 2"/>
          <p:cNvSpPr txBox="1"/>
          <p:nvPr/>
        </p:nvSpPr>
        <p:spPr>
          <a:xfrm>
            <a:off x="1905000" y="1930398"/>
            <a:ext cx="5486400" cy="2246769"/>
          </a:xfrm>
          <a:prstGeom prst="rect">
            <a:avLst/>
          </a:prstGeom>
          <a:noFill/>
        </p:spPr>
        <p:txBody>
          <a:bodyPr wrap="square" rtlCol="0">
            <a:spAutoFit/>
          </a:bodyPr>
          <a:lstStyle/>
          <a:p>
            <a:pPr marL="342900" indent="-342900">
              <a:buFont typeface="Arial" panose="020B0604020202020204" pitchFamily="34" charset="0"/>
              <a:buChar char="•"/>
            </a:pPr>
            <a:r>
              <a:rPr lang="en-US" sz="2800" b="1" dirty="0" smtClean="0">
                <a:solidFill>
                  <a:schemeClr val="bg1"/>
                </a:solidFill>
              </a:rPr>
              <a:t>Enhance the Assessment</a:t>
            </a:r>
          </a:p>
          <a:p>
            <a:endParaRPr lang="en-US" sz="2800" b="1" dirty="0" smtClean="0">
              <a:solidFill>
                <a:schemeClr val="bg1"/>
              </a:solidFill>
            </a:endParaRPr>
          </a:p>
          <a:p>
            <a:pPr marL="285750" indent="-285750">
              <a:buFont typeface="Arial" panose="020B0604020202020204" pitchFamily="34" charset="0"/>
              <a:buChar char="•"/>
            </a:pPr>
            <a:r>
              <a:rPr lang="en-US" sz="2800" b="1" dirty="0" smtClean="0">
                <a:solidFill>
                  <a:schemeClr val="bg1"/>
                </a:solidFill>
              </a:rPr>
              <a:t>CGA to Guide Interventions</a:t>
            </a:r>
          </a:p>
          <a:p>
            <a:endParaRPr lang="en-US" sz="2800" b="1" dirty="0" smtClean="0">
              <a:solidFill>
                <a:schemeClr val="bg1"/>
              </a:solidFill>
            </a:endParaRPr>
          </a:p>
          <a:p>
            <a:pPr marL="285750" indent="-285750">
              <a:buFont typeface="Arial" panose="020B0604020202020204" pitchFamily="34" charset="0"/>
              <a:buChar char="•"/>
            </a:pPr>
            <a:r>
              <a:rPr lang="en-US" sz="2800" b="1" dirty="0" smtClean="0">
                <a:solidFill>
                  <a:schemeClr val="bg1"/>
                </a:solidFill>
              </a:rPr>
              <a:t>Survivorship </a:t>
            </a:r>
            <a:r>
              <a:rPr lang="en-US" sz="2800" b="1" dirty="0">
                <a:solidFill>
                  <a:schemeClr val="bg1"/>
                </a:solidFill>
              </a:rPr>
              <a:t>M</a:t>
            </a:r>
            <a:r>
              <a:rPr lang="en-US" sz="2800" b="1" dirty="0" smtClean="0">
                <a:solidFill>
                  <a:schemeClr val="bg1"/>
                </a:solidFill>
              </a:rPr>
              <a:t>anagement</a:t>
            </a:r>
            <a:endParaRPr lang="en-US" sz="2800" b="1" dirty="0">
              <a:solidFill>
                <a:schemeClr val="bg1"/>
              </a:solidFill>
            </a:endParaRPr>
          </a:p>
        </p:txBody>
      </p:sp>
    </p:spTree>
    <p:extLst>
      <p:ext uri="{BB962C8B-B14F-4D97-AF65-F5344CB8AC3E}">
        <p14:creationId xmlns:p14="http://schemas.microsoft.com/office/powerpoint/2010/main" val="31121465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smtClean="0">
                <a:solidFill>
                  <a:srgbClr val="FFFF00"/>
                </a:solidFill>
                <a:effectLst>
                  <a:outerShdw blurRad="38100" dist="38100" dir="2700000" algn="tl">
                    <a:srgbClr val="000000">
                      <a:alpha val="43137"/>
                    </a:srgbClr>
                  </a:outerShdw>
                </a:effectLst>
              </a:rPr>
              <a:t>Characterization of the Older Cancer Patient</a:t>
            </a:r>
            <a:endParaRPr lang="en-US" sz="3200"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828800"/>
            <a:ext cx="8229600" cy="4525963"/>
          </a:xfrm>
        </p:spPr>
        <p:txBody>
          <a:bodyPr/>
          <a:lstStyle/>
          <a:p>
            <a:pPr>
              <a:defRPr/>
            </a:pPr>
            <a:r>
              <a:rPr lang="en-US" sz="2400" b="1" dirty="0" smtClean="0">
                <a:solidFill>
                  <a:srgbClr val="92D050"/>
                </a:solidFill>
              </a:rPr>
              <a:t> </a:t>
            </a:r>
            <a:r>
              <a:rPr lang="en-US" sz="2400" b="1" dirty="0" smtClean="0">
                <a:solidFill>
                  <a:schemeClr val="bg1"/>
                </a:solidFill>
              </a:rPr>
              <a:t>Standard History and Physical Exam</a:t>
            </a:r>
          </a:p>
          <a:p>
            <a:pPr>
              <a:defRPr/>
            </a:pPr>
            <a:endParaRPr lang="en-US" sz="1000" b="1" dirty="0" smtClean="0">
              <a:solidFill>
                <a:schemeClr val="bg1"/>
              </a:solidFill>
            </a:endParaRPr>
          </a:p>
          <a:p>
            <a:pPr>
              <a:defRPr/>
            </a:pPr>
            <a:r>
              <a:rPr lang="en-US" sz="2400" b="1" dirty="0" smtClean="0">
                <a:solidFill>
                  <a:srgbClr val="92D050"/>
                </a:solidFill>
              </a:rPr>
              <a:t> </a:t>
            </a:r>
            <a:r>
              <a:rPr lang="en-US" sz="2400" b="1" dirty="0" smtClean="0">
                <a:solidFill>
                  <a:schemeClr val="bg1"/>
                </a:solidFill>
              </a:rPr>
              <a:t>Comprehensive Geriatric Assessment</a:t>
            </a:r>
          </a:p>
          <a:p>
            <a:pPr>
              <a:defRPr/>
            </a:pPr>
            <a:endParaRPr lang="en-US" sz="1000" b="1" dirty="0" smtClean="0">
              <a:solidFill>
                <a:srgbClr val="92D050"/>
              </a:solidFill>
            </a:endParaRPr>
          </a:p>
          <a:p>
            <a:pPr>
              <a:defRPr/>
            </a:pPr>
            <a:r>
              <a:rPr lang="en-US" sz="2400" b="1" dirty="0" smtClean="0">
                <a:solidFill>
                  <a:srgbClr val="92D050"/>
                </a:solidFill>
              </a:rPr>
              <a:t> </a:t>
            </a:r>
            <a:r>
              <a:rPr lang="en-US" sz="2400" b="1" dirty="0" smtClean="0">
                <a:solidFill>
                  <a:schemeClr val="bg1"/>
                </a:solidFill>
              </a:rPr>
              <a:t>Tumor Characterization</a:t>
            </a:r>
          </a:p>
          <a:p>
            <a:pPr marL="0" indent="0">
              <a:buFontTx/>
              <a:buNone/>
              <a:defRPr/>
            </a:pPr>
            <a:r>
              <a:rPr lang="en-US" b="1" dirty="0">
                <a:solidFill>
                  <a:schemeClr val="bg1"/>
                </a:solidFill>
              </a:rPr>
              <a:t>	</a:t>
            </a:r>
            <a:r>
              <a:rPr lang="en-US" b="1" dirty="0" smtClean="0">
                <a:solidFill>
                  <a:srgbClr val="92D050"/>
                </a:solidFill>
              </a:rPr>
              <a:t>- </a:t>
            </a:r>
            <a:r>
              <a:rPr lang="en-US" sz="2400" b="1" dirty="0" smtClean="0">
                <a:solidFill>
                  <a:schemeClr val="bg1"/>
                </a:solidFill>
              </a:rPr>
              <a:t>Histology</a:t>
            </a:r>
          </a:p>
          <a:p>
            <a:pPr marL="0" indent="0">
              <a:buFontTx/>
              <a:buNone/>
              <a:defRPr/>
            </a:pPr>
            <a:r>
              <a:rPr lang="en-US" b="1" dirty="0">
                <a:solidFill>
                  <a:schemeClr val="bg1"/>
                </a:solidFill>
              </a:rPr>
              <a:t>	</a:t>
            </a:r>
            <a:r>
              <a:rPr lang="en-US" b="1" dirty="0" smtClean="0">
                <a:solidFill>
                  <a:srgbClr val="92D050"/>
                </a:solidFill>
              </a:rPr>
              <a:t>- </a:t>
            </a:r>
            <a:r>
              <a:rPr lang="en-US" sz="2400" b="1" dirty="0" smtClean="0">
                <a:solidFill>
                  <a:schemeClr val="bg1"/>
                </a:solidFill>
              </a:rPr>
              <a:t>Genetics</a:t>
            </a:r>
          </a:p>
          <a:p>
            <a:pPr marL="0" indent="0">
              <a:buFontTx/>
              <a:buNone/>
              <a:defRPr/>
            </a:pPr>
            <a:endParaRPr lang="en-US" sz="1000" b="1" dirty="0" smtClean="0">
              <a:solidFill>
                <a:srgbClr val="92D050"/>
              </a:solidFill>
            </a:endParaRPr>
          </a:p>
          <a:p>
            <a:pPr>
              <a:defRPr/>
            </a:pPr>
            <a:r>
              <a:rPr lang="en-US" sz="2400" b="1" dirty="0" smtClean="0">
                <a:solidFill>
                  <a:srgbClr val="92D050"/>
                </a:solidFill>
              </a:rPr>
              <a:t> </a:t>
            </a:r>
            <a:r>
              <a:rPr lang="en-US" sz="2400" b="1" dirty="0" smtClean="0">
                <a:solidFill>
                  <a:schemeClr val="bg1"/>
                </a:solidFill>
              </a:rPr>
              <a:t>Host Biology</a:t>
            </a:r>
          </a:p>
          <a:p>
            <a:pPr marL="0" indent="0">
              <a:buFontTx/>
              <a:buNone/>
              <a:defRPr/>
            </a:pPr>
            <a:r>
              <a:rPr lang="en-US" b="1" dirty="0" smtClean="0">
                <a:solidFill>
                  <a:srgbClr val="92D050"/>
                </a:solidFill>
              </a:rPr>
              <a:t>	- </a:t>
            </a:r>
            <a:r>
              <a:rPr lang="en-US" sz="2400" b="1" dirty="0" smtClean="0">
                <a:solidFill>
                  <a:schemeClr val="bg1"/>
                </a:solidFill>
              </a:rPr>
              <a:t>Fluid Biomarkers</a:t>
            </a:r>
          </a:p>
          <a:p>
            <a:pPr marL="0" indent="0">
              <a:buFontTx/>
              <a:buNone/>
              <a:defRPr/>
            </a:pPr>
            <a:r>
              <a:rPr lang="en-US" b="1" dirty="0" smtClean="0">
                <a:solidFill>
                  <a:srgbClr val="92D050"/>
                </a:solidFill>
              </a:rPr>
              <a:t>	- </a:t>
            </a:r>
            <a:r>
              <a:rPr lang="en-US" sz="2400" b="1" dirty="0" smtClean="0">
                <a:solidFill>
                  <a:schemeClr val="bg1"/>
                </a:solidFill>
              </a:rPr>
              <a:t>Cellular Biomarkers</a:t>
            </a:r>
          </a:p>
          <a:p>
            <a:pPr>
              <a:defRPr/>
            </a:pPr>
            <a:endParaRPr lang="en-US" b="1" dirty="0"/>
          </a:p>
        </p:txBody>
      </p:sp>
    </p:spTree>
    <p:extLst>
      <p:ext uri="{BB962C8B-B14F-4D97-AF65-F5344CB8AC3E}">
        <p14:creationId xmlns:p14="http://schemas.microsoft.com/office/powerpoint/2010/main" val="42080912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38100"/>
            <a:ext cx="8229600" cy="1143000"/>
          </a:xfrm>
        </p:spPr>
        <p:txBody>
          <a:bodyPr/>
          <a:lstStyle/>
          <a:p>
            <a:pPr>
              <a:defRPr/>
            </a:pPr>
            <a:r>
              <a:rPr lang="en-US" sz="2400" b="1" dirty="0" smtClean="0">
                <a:solidFill>
                  <a:srgbClr val="FFFF00"/>
                </a:solidFill>
                <a:effectLst>
                  <a:outerShdw blurRad="38100" dist="38100" dir="2700000" algn="tl">
                    <a:srgbClr val="000000">
                      <a:alpha val="43137"/>
                    </a:srgbClr>
                  </a:outerShdw>
                </a:effectLst>
              </a:rPr>
              <a:t>Association of Markers and Function</a:t>
            </a:r>
          </a:p>
        </p:txBody>
      </p:sp>
      <p:sp>
        <p:nvSpPr>
          <p:cNvPr id="193540" name="TextBox 4"/>
          <p:cNvSpPr txBox="1">
            <a:spLocks noChangeArrowheads="1"/>
          </p:cNvSpPr>
          <p:nvPr/>
        </p:nvSpPr>
        <p:spPr bwMode="auto">
          <a:xfrm>
            <a:off x="838200" y="4545013"/>
            <a:ext cx="80772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115000"/>
              </a:lnSpc>
              <a:spcBef>
                <a:spcPct val="0"/>
              </a:spcBef>
              <a:spcAft>
                <a:spcPct val="0"/>
              </a:spcAft>
              <a:buClr>
                <a:srgbClr val="FF3300"/>
              </a:buClr>
              <a:buFontTx/>
              <a:buNone/>
            </a:pPr>
            <a:r>
              <a:rPr lang="en-US" altLang="en-US" sz="1600" b="1" smtClean="0">
                <a:solidFill>
                  <a:srgbClr val="FFFF00"/>
                </a:solidFill>
                <a:latin typeface="Adobe Caslon Pro" pitchFamily="18" charset="0"/>
                <a:ea typeface="Calibri" pitchFamily="34" charset="0"/>
                <a:cs typeface="Times New Roman" pitchFamily="18" charset="0"/>
              </a:rPr>
              <a:t>† </a:t>
            </a:r>
            <a:r>
              <a:rPr lang="en-US" altLang="en-US" sz="1600" b="1" smtClean="0">
                <a:solidFill>
                  <a:srgbClr val="FFFF00"/>
                </a:solidFill>
                <a:ea typeface="Calibri" pitchFamily="34" charset="0"/>
                <a:cs typeface="Times New Roman" pitchFamily="18" charset="0"/>
              </a:rPr>
              <a:t>Analyses were controlled for age, sex, race, education, body mass index, cognitive status, deep depression, self-rated health, cancer, heart attack, stroke, diabetes, hypertension, sleep difficulties, smoking and alcohol use.</a:t>
            </a:r>
          </a:p>
        </p:txBody>
      </p:sp>
      <p:sp>
        <p:nvSpPr>
          <p:cNvPr id="193541" name="TextBox 5"/>
          <p:cNvSpPr txBox="1">
            <a:spLocks noChangeArrowheads="1"/>
          </p:cNvSpPr>
          <p:nvPr/>
        </p:nvSpPr>
        <p:spPr bwMode="auto">
          <a:xfrm>
            <a:off x="5105400" y="6248400"/>
            <a:ext cx="38100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base" hangingPunct="1">
              <a:lnSpc>
                <a:spcPct val="90000"/>
              </a:lnSpc>
              <a:spcBef>
                <a:spcPct val="20000"/>
              </a:spcBef>
              <a:spcAft>
                <a:spcPct val="0"/>
              </a:spcAft>
              <a:buClr>
                <a:srgbClr val="FF3300"/>
              </a:buClr>
              <a:buNone/>
            </a:pPr>
            <a:r>
              <a:rPr lang="en-US" altLang="en-US" sz="1600" b="1" dirty="0" smtClean="0">
                <a:solidFill>
                  <a:srgbClr val="FFFFFF"/>
                </a:solidFill>
              </a:rPr>
              <a:t>Huffman, J </a:t>
            </a:r>
            <a:r>
              <a:rPr lang="en-US" altLang="en-US" sz="1600" b="1" dirty="0" err="1" smtClean="0">
                <a:solidFill>
                  <a:srgbClr val="FFFFFF"/>
                </a:solidFill>
              </a:rPr>
              <a:t>Gerontol</a:t>
            </a:r>
            <a:r>
              <a:rPr lang="en-US" altLang="en-US" sz="1600" b="1" dirty="0" smtClean="0">
                <a:solidFill>
                  <a:srgbClr val="FFFFFF"/>
                </a:solidFill>
              </a:rPr>
              <a:t> 66:1373,</a:t>
            </a:r>
            <a:r>
              <a:rPr lang="en-US" altLang="en-US" sz="1600" b="1" dirty="0">
                <a:solidFill>
                  <a:srgbClr val="FFFFFF"/>
                </a:solidFill>
              </a:rPr>
              <a:t> </a:t>
            </a:r>
            <a:r>
              <a:rPr lang="en-US" altLang="en-US" sz="1600" b="1" dirty="0" smtClean="0">
                <a:solidFill>
                  <a:srgbClr val="FFFFFF"/>
                </a:solidFill>
              </a:rPr>
              <a:t>2012</a:t>
            </a:r>
            <a:endParaRPr lang="en-US" altLang="en-US" sz="1600" b="1" dirty="0">
              <a:solidFill>
                <a:srgbClr val="FFFFFF"/>
              </a:solidFill>
            </a:endParaRPr>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167"/>
          <a:stretch/>
        </p:blipFill>
        <p:spPr bwMode="auto">
          <a:xfrm>
            <a:off x="193316" y="914400"/>
            <a:ext cx="8655401" cy="363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95018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Box 1"/>
          <p:cNvSpPr txBox="1">
            <a:spLocks noChangeArrowheads="1"/>
          </p:cNvSpPr>
          <p:nvPr/>
        </p:nvSpPr>
        <p:spPr bwMode="auto">
          <a:xfrm>
            <a:off x="457200" y="393700"/>
            <a:ext cx="8229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2400" b="1" dirty="0" smtClean="0">
                <a:solidFill>
                  <a:srgbClr val="FFFF00"/>
                </a:solidFill>
              </a:rPr>
              <a:t>Weighted correlations between circulating biomarkers and physical performance</a:t>
            </a:r>
          </a:p>
        </p:txBody>
      </p:sp>
      <p:sp>
        <p:nvSpPr>
          <p:cNvPr id="196611" name="Rectangle 2"/>
          <p:cNvSpPr>
            <a:spLocks noChangeArrowheads="1"/>
          </p:cNvSpPr>
          <p:nvPr/>
        </p:nvSpPr>
        <p:spPr bwMode="auto">
          <a:xfrm>
            <a:off x="304800" y="1774825"/>
            <a:ext cx="86868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800" b="1" smtClean="0">
                <a:solidFill>
                  <a:srgbClr val="FFFFFF"/>
                </a:solidFill>
              </a:rPr>
              <a:t>Circulating       Number of          N	             Weighted        Fisher’s Z    Q Statistic</a:t>
            </a:r>
          </a:p>
          <a:p>
            <a:pPr eaLnBrk="1" fontAlgn="base" hangingPunct="1">
              <a:lnSpc>
                <a:spcPct val="90000"/>
              </a:lnSpc>
              <a:spcBef>
                <a:spcPct val="20000"/>
              </a:spcBef>
              <a:spcAft>
                <a:spcPct val="0"/>
              </a:spcAft>
              <a:buClr>
                <a:srgbClr val="FF3300"/>
              </a:buClr>
              <a:buFontTx/>
              <a:buNone/>
            </a:pPr>
            <a:r>
              <a:rPr lang="en-US" altLang="en-US" sz="1800" b="1" smtClean="0">
                <a:solidFill>
                  <a:srgbClr val="FFFFFF"/>
                </a:solidFill>
              </a:rPr>
              <a:t>Biomarker          Studies	     Subjects       Correlation</a:t>
            </a:r>
            <a:r>
              <a:rPr lang="en-US" altLang="en-US" sz="1600" b="1" smtClean="0">
                <a:solidFill>
                  <a:srgbClr val="FFFFFF"/>
                </a:solidFill>
              </a:rPr>
              <a:t>		</a:t>
            </a:r>
          </a:p>
          <a:p>
            <a:pPr eaLnBrk="1" fontAlgn="base" hangingPunct="1">
              <a:lnSpc>
                <a:spcPct val="90000"/>
              </a:lnSpc>
              <a:spcBef>
                <a:spcPct val="20000"/>
              </a:spcBef>
              <a:spcAft>
                <a:spcPct val="0"/>
              </a:spcAft>
              <a:buClr>
                <a:srgbClr val="FF3300"/>
              </a:buClr>
              <a:buFontTx/>
              <a:buNone/>
            </a:pPr>
            <a:endParaRPr lang="en-US" altLang="en-US" sz="1400" b="1" smtClean="0">
              <a:solidFill>
                <a:srgbClr val="FFFFFF"/>
              </a:solidFill>
            </a:endParaRPr>
          </a:p>
          <a:p>
            <a:pPr eaLnBrk="1" fontAlgn="base" hangingPunct="1">
              <a:lnSpc>
                <a:spcPct val="90000"/>
              </a:lnSpc>
              <a:spcBef>
                <a:spcPct val="20000"/>
              </a:spcBef>
              <a:spcAft>
                <a:spcPct val="0"/>
              </a:spcAft>
              <a:buClr>
                <a:srgbClr val="FF3300"/>
              </a:buClr>
              <a:buFontTx/>
              <a:buNone/>
            </a:pPr>
            <a:r>
              <a:rPr lang="en-US" altLang="en-US" sz="1400" b="1" smtClean="0">
                <a:solidFill>
                  <a:srgbClr val="FFFFFF"/>
                </a:solidFill>
              </a:rPr>
              <a:t> </a:t>
            </a:r>
            <a:r>
              <a:rPr lang="en-US" altLang="en-US" sz="1800" b="1" smtClean="0">
                <a:solidFill>
                  <a:srgbClr val="FFFFFF"/>
                </a:solidFill>
              </a:rPr>
              <a:t>IL-6		    6	          603	    -0.22	             -5.39*	     9.27</a:t>
            </a:r>
          </a:p>
          <a:p>
            <a:pPr eaLnBrk="1" fontAlgn="base" hangingPunct="1">
              <a:lnSpc>
                <a:spcPct val="90000"/>
              </a:lnSpc>
              <a:spcBef>
                <a:spcPct val="20000"/>
              </a:spcBef>
              <a:spcAft>
                <a:spcPct val="0"/>
              </a:spcAft>
              <a:buClr>
                <a:srgbClr val="FF3300"/>
              </a:buClr>
              <a:buFontTx/>
              <a:buNone/>
            </a:pPr>
            <a:r>
              <a:rPr lang="en-US" altLang="en-US" sz="1800" b="1" smtClean="0">
                <a:solidFill>
                  <a:srgbClr val="FFFFFF"/>
                </a:solidFill>
              </a:rPr>
              <a:t>TNFR-2		    5	          562	    -0.19	             -4.39*	     0.31</a:t>
            </a:r>
          </a:p>
          <a:p>
            <a:pPr eaLnBrk="1" fontAlgn="base" hangingPunct="1">
              <a:lnSpc>
                <a:spcPct val="90000"/>
              </a:lnSpc>
              <a:spcBef>
                <a:spcPct val="20000"/>
              </a:spcBef>
              <a:spcAft>
                <a:spcPct val="0"/>
              </a:spcAft>
              <a:buClr>
                <a:srgbClr val="FF3300"/>
              </a:buClr>
              <a:buFontTx/>
              <a:buNone/>
            </a:pPr>
            <a:r>
              <a:rPr lang="en-US" altLang="en-US" sz="1800" b="1" smtClean="0">
                <a:solidFill>
                  <a:srgbClr val="FFFFFF"/>
                </a:solidFill>
              </a:rPr>
              <a:t>D-Dimer		    5	          562	    -0.15	             -3.55*	     6.76</a:t>
            </a:r>
          </a:p>
          <a:p>
            <a:pPr eaLnBrk="1" fontAlgn="base" hangingPunct="1">
              <a:lnSpc>
                <a:spcPct val="90000"/>
              </a:lnSpc>
              <a:spcBef>
                <a:spcPct val="20000"/>
              </a:spcBef>
              <a:spcAft>
                <a:spcPct val="0"/>
              </a:spcAft>
              <a:buClr>
                <a:srgbClr val="FF3300"/>
              </a:buClr>
              <a:buFontTx/>
              <a:buNone/>
            </a:pPr>
            <a:r>
              <a:rPr lang="en-US" altLang="en-US" sz="1800" b="1" smtClean="0">
                <a:solidFill>
                  <a:srgbClr val="FFFFFF"/>
                </a:solidFill>
              </a:rPr>
              <a:t>TNFR-1	   	    5	          562	    -0.15	             -3.47*	     2.85</a:t>
            </a:r>
          </a:p>
          <a:p>
            <a:pPr eaLnBrk="1" fontAlgn="base" hangingPunct="1">
              <a:lnSpc>
                <a:spcPct val="90000"/>
              </a:lnSpc>
              <a:spcBef>
                <a:spcPct val="20000"/>
              </a:spcBef>
              <a:spcAft>
                <a:spcPct val="0"/>
              </a:spcAft>
              <a:buClr>
                <a:srgbClr val="FF3300"/>
              </a:buClr>
              <a:buFontTx/>
              <a:buNone/>
            </a:pPr>
            <a:r>
              <a:rPr lang="en-US" altLang="en-US" sz="1800" b="1" smtClean="0">
                <a:solidFill>
                  <a:srgbClr val="FFFFFF"/>
                </a:solidFill>
              </a:rPr>
              <a:t>GCSF		    4	          309	    -0.14	             -2.36*	     3.61</a:t>
            </a:r>
          </a:p>
          <a:p>
            <a:pPr eaLnBrk="1" fontAlgn="base" hangingPunct="1">
              <a:lnSpc>
                <a:spcPct val="90000"/>
              </a:lnSpc>
              <a:spcBef>
                <a:spcPct val="20000"/>
              </a:spcBef>
              <a:spcAft>
                <a:spcPct val="0"/>
              </a:spcAft>
              <a:buClr>
                <a:srgbClr val="FF3300"/>
              </a:buClr>
              <a:buFontTx/>
              <a:buNone/>
            </a:pPr>
            <a:r>
              <a:rPr lang="en-US" altLang="en-US" sz="1800" b="1" smtClean="0">
                <a:solidFill>
                  <a:srgbClr val="FFFFFF"/>
                </a:solidFill>
              </a:rPr>
              <a:t>TNFa		    6	          603	    -0.09	             -2.27*	     5.78</a:t>
            </a:r>
          </a:p>
          <a:p>
            <a:pPr eaLnBrk="1" fontAlgn="base" hangingPunct="1">
              <a:lnSpc>
                <a:spcPct val="90000"/>
              </a:lnSpc>
              <a:spcBef>
                <a:spcPct val="20000"/>
              </a:spcBef>
              <a:spcAft>
                <a:spcPct val="0"/>
              </a:spcAft>
              <a:buClr>
                <a:srgbClr val="FF3300"/>
              </a:buClr>
              <a:buFontTx/>
              <a:buNone/>
            </a:pPr>
            <a:r>
              <a:rPr lang="en-US" altLang="en-US" sz="1800" b="1" smtClean="0">
                <a:solidFill>
                  <a:srgbClr val="FFFFFF"/>
                </a:solidFill>
              </a:rPr>
              <a:t>VCAM		    4	          469	    -0.09	             -1.97*	     3.25</a:t>
            </a:r>
          </a:p>
        </p:txBody>
      </p:sp>
      <p:sp>
        <p:nvSpPr>
          <p:cNvPr id="196612" name="TextBox 3"/>
          <p:cNvSpPr txBox="1">
            <a:spLocks noChangeArrowheads="1"/>
          </p:cNvSpPr>
          <p:nvPr/>
        </p:nvSpPr>
        <p:spPr bwMode="auto">
          <a:xfrm>
            <a:off x="457200" y="5943600"/>
            <a:ext cx="6477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90000"/>
              </a:lnSpc>
              <a:spcBef>
                <a:spcPct val="20000"/>
              </a:spcBef>
              <a:spcAft>
                <a:spcPct val="0"/>
              </a:spcAft>
              <a:buClr>
                <a:srgbClr val="FF3300"/>
              </a:buClr>
              <a:buFontTx/>
              <a:buNone/>
            </a:pPr>
            <a:r>
              <a:rPr lang="en-US" altLang="en-US" sz="1600" b="1" smtClean="0">
                <a:solidFill>
                  <a:srgbClr val="FFFF00"/>
                </a:solidFill>
              </a:rPr>
              <a:t>*Adjusted p&lt;0.05 (adjusted for age, BMI, gender, and race). </a:t>
            </a:r>
          </a:p>
        </p:txBody>
      </p:sp>
      <p:sp>
        <p:nvSpPr>
          <p:cNvPr id="196613" name="TextBox 2"/>
          <p:cNvSpPr txBox="1">
            <a:spLocks noChangeArrowheads="1"/>
          </p:cNvSpPr>
          <p:nvPr/>
        </p:nvSpPr>
        <p:spPr bwMode="auto">
          <a:xfrm>
            <a:off x="3733800" y="6400800"/>
            <a:ext cx="518160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base" hangingPunct="1">
              <a:lnSpc>
                <a:spcPct val="90000"/>
              </a:lnSpc>
              <a:spcBef>
                <a:spcPct val="20000"/>
              </a:spcBef>
              <a:spcAft>
                <a:spcPct val="0"/>
              </a:spcAft>
              <a:buClr>
                <a:srgbClr val="FF3300"/>
              </a:buClr>
              <a:buFontTx/>
              <a:buNone/>
            </a:pPr>
            <a:r>
              <a:rPr lang="en-US" altLang="en-US" sz="1400" b="1" dirty="0">
                <a:solidFill>
                  <a:srgbClr val="FFFFFF"/>
                </a:solidFill>
              </a:rPr>
              <a:t>M. Peterson, </a:t>
            </a:r>
            <a:r>
              <a:rPr lang="it-IT" sz="1400" b="1" dirty="0">
                <a:solidFill>
                  <a:srgbClr val="FFFFFF"/>
                </a:solidFill>
              </a:rPr>
              <a:t>J Gerontol A Biol Sci Med Sci. 2015</a:t>
            </a:r>
            <a:endParaRPr lang="en-US" altLang="en-US" sz="1400" b="1" dirty="0">
              <a:solidFill>
                <a:srgbClr val="FFFFFF"/>
              </a:solidFill>
            </a:endParaRPr>
          </a:p>
        </p:txBody>
      </p:sp>
    </p:spTree>
    <p:extLst>
      <p:ext uri="{BB962C8B-B14F-4D97-AF65-F5344CB8AC3E}">
        <p14:creationId xmlns:p14="http://schemas.microsoft.com/office/powerpoint/2010/main" val="27418709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762000"/>
          <a:ext cx="8153398" cy="4664076"/>
        </p:xfrm>
        <a:graphic>
          <a:graphicData uri="http://schemas.openxmlformats.org/drawingml/2006/table">
            <a:tbl>
              <a:tblPr firstRow="1" bandRow="1">
                <a:tableStyleId>{EB344D84-9AFB-497E-A393-DC336BA19D2E}</a:tableStyleId>
              </a:tblPr>
              <a:tblGrid>
                <a:gridCol w="1482437"/>
                <a:gridCol w="1482436"/>
                <a:gridCol w="1607128"/>
                <a:gridCol w="1913657"/>
                <a:gridCol w="1667740"/>
              </a:tblGrid>
              <a:tr h="429354">
                <a:tc gridSpan="5">
                  <a:txBody>
                    <a:bodyPr/>
                    <a:lstStyle/>
                    <a:p>
                      <a:pPr algn="ctr"/>
                      <a:r>
                        <a:rPr lang="en-US" sz="1800" dirty="0" smtClean="0">
                          <a:solidFill>
                            <a:schemeClr val="tx1"/>
                          </a:solidFill>
                        </a:rPr>
                        <a:t>Summary</a:t>
                      </a:r>
                      <a:r>
                        <a:rPr lang="en-US" sz="1800" baseline="0" dirty="0" smtClean="0">
                          <a:solidFill>
                            <a:schemeClr val="tx1"/>
                          </a:solidFill>
                        </a:rPr>
                        <a:t> of Proposed Markers of Functional Age</a:t>
                      </a:r>
                      <a:endParaRPr lang="en-US" sz="1800" dirty="0">
                        <a:solidFill>
                          <a:schemeClr val="tx1"/>
                        </a:solidFill>
                      </a:endParaRPr>
                    </a:p>
                  </a:txBody>
                  <a:tcPr marT="45726" marB="45726"/>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599919">
                <a:tc>
                  <a:txBody>
                    <a:bodyPr/>
                    <a:lstStyle/>
                    <a:p>
                      <a:pPr algn="ctr"/>
                      <a:r>
                        <a:rPr lang="en-US" sz="1400" dirty="0" smtClean="0"/>
                        <a:t>Marker</a:t>
                      </a:r>
                      <a:endParaRPr lang="en-US" sz="1400" dirty="0"/>
                    </a:p>
                  </a:txBody>
                  <a:tcPr marT="45726" marB="45726" anchor="ctr"/>
                </a:tc>
                <a:tc>
                  <a:txBody>
                    <a:bodyPr/>
                    <a:lstStyle/>
                    <a:p>
                      <a:pPr algn="ctr"/>
                      <a:r>
                        <a:rPr lang="en-US" sz="1400" dirty="0" smtClean="0"/>
                        <a:t>Source</a:t>
                      </a:r>
                      <a:endParaRPr lang="en-US" sz="1400" dirty="0"/>
                    </a:p>
                  </a:txBody>
                  <a:tcPr marT="45726" marB="45726" anchor="ctr"/>
                </a:tc>
                <a:tc>
                  <a:txBody>
                    <a:bodyPr/>
                    <a:lstStyle/>
                    <a:p>
                      <a:pPr algn="ctr"/>
                      <a:r>
                        <a:rPr lang="en-US" sz="1400" dirty="0" smtClean="0"/>
                        <a:t>Test</a:t>
                      </a:r>
                      <a:endParaRPr lang="en-US" sz="1400" dirty="0"/>
                    </a:p>
                  </a:txBody>
                  <a:tcPr marT="45726" marB="45726" anchor="ctr"/>
                </a:tc>
                <a:tc>
                  <a:txBody>
                    <a:bodyPr/>
                    <a:lstStyle/>
                    <a:p>
                      <a:pPr algn="ctr"/>
                      <a:r>
                        <a:rPr lang="en-US" sz="1400" dirty="0" smtClean="0"/>
                        <a:t>Association with Frailty / function</a:t>
                      </a:r>
                      <a:endParaRPr lang="en-US" sz="1400" dirty="0"/>
                    </a:p>
                  </a:txBody>
                  <a:tcPr marT="45726" marB="45726" anchor="ctr"/>
                </a:tc>
                <a:tc>
                  <a:txBody>
                    <a:bodyPr/>
                    <a:lstStyle/>
                    <a:p>
                      <a:pPr algn="ctr"/>
                      <a:r>
                        <a:rPr lang="en-US" sz="1400" dirty="0" smtClean="0"/>
                        <a:t>Association with mortality</a:t>
                      </a:r>
                      <a:endParaRPr lang="en-US" sz="1400" dirty="0"/>
                    </a:p>
                  </a:txBody>
                  <a:tcPr marT="45726" marB="45726" anchor="ctr"/>
                </a:tc>
              </a:tr>
              <a:tr h="846944">
                <a:tc>
                  <a:txBody>
                    <a:bodyPr/>
                    <a:lstStyle/>
                    <a:p>
                      <a:pPr algn="ctr"/>
                      <a:r>
                        <a:rPr lang="en-US" sz="1400" dirty="0" smtClean="0"/>
                        <a:t>Chronic inflammatory markers</a:t>
                      </a:r>
                      <a:endParaRPr lang="en-US" sz="1400" dirty="0"/>
                    </a:p>
                  </a:txBody>
                  <a:tcPr marT="45726" marB="45726" anchor="ctr"/>
                </a:tc>
                <a:tc>
                  <a:txBody>
                    <a:bodyPr/>
                    <a:lstStyle/>
                    <a:p>
                      <a:pPr algn="ctr"/>
                      <a:r>
                        <a:rPr lang="en-US" sz="1400" dirty="0" smtClean="0"/>
                        <a:t>Serum or plasma</a:t>
                      </a:r>
                      <a:endParaRPr lang="en-US" sz="1400" dirty="0"/>
                    </a:p>
                  </a:txBody>
                  <a:tcPr marT="45726" marB="45726" anchor="ctr"/>
                </a:tc>
                <a:tc>
                  <a:txBody>
                    <a:bodyPr/>
                    <a:lstStyle/>
                    <a:p>
                      <a:pPr algn="ctr"/>
                      <a:r>
                        <a:rPr lang="en-US" sz="1400" dirty="0" smtClean="0"/>
                        <a:t>ELISA</a:t>
                      </a:r>
                      <a:endParaRPr lang="en-US" sz="1400" dirty="0"/>
                    </a:p>
                  </a:txBody>
                  <a:tcPr marT="45726" marB="45726" anchor="ctr"/>
                </a:tc>
                <a:tc>
                  <a:txBody>
                    <a:bodyPr/>
                    <a:lstStyle/>
                    <a:p>
                      <a:pPr algn="ctr"/>
                      <a:r>
                        <a:rPr lang="en-US" sz="1400" dirty="0" smtClean="0"/>
                        <a:t>Yes (CRP, IL-6, TNF-</a:t>
                      </a:r>
                      <a:r>
                        <a:rPr lang="el-GR" sz="1400" dirty="0" smtClean="0"/>
                        <a:t>α</a:t>
                      </a:r>
                      <a:r>
                        <a:rPr lang="en-US" sz="1400" dirty="0" smtClean="0"/>
                        <a:t>, D-dimer, IL1RA</a:t>
                      </a:r>
                      <a:endParaRPr lang="en-US" sz="1400" dirty="0"/>
                    </a:p>
                  </a:txBody>
                  <a:tcPr marT="45726" marB="45726" anchor="ctr"/>
                </a:tc>
                <a:tc>
                  <a:txBody>
                    <a:bodyPr/>
                    <a:lstStyle/>
                    <a:p>
                      <a:pPr algn="ctr"/>
                      <a:r>
                        <a:rPr lang="en-US" sz="1400" dirty="0" smtClean="0"/>
                        <a:t>Yes (CRP, IL-6, D-dimer, s-VCAM)</a:t>
                      </a:r>
                      <a:endParaRPr lang="en-US" sz="1400" dirty="0"/>
                    </a:p>
                  </a:txBody>
                  <a:tcPr marT="45726" marB="45726" anchor="ctr"/>
                </a:tc>
              </a:tr>
              <a:tr h="599919">
                <a:tc>
                  <a:txBody>
                    <a:bodyPr/>
                    <a:lstStyle/>
                    <a:p>
                      <a:pPr algn="ctr"/>
                      <a:r>
                        <a:rPr lang="en-US" sz="1400" dirty="0" smtClean="0"/>
                        <a:t>Telomere</a:t>
                      </a:r>
                      <a:r>
                        <a:rPr lang="en-US" sz="1400" baseline="0" dirty="0" smtClean="0"/>
                        <a:t> length</a:t>
                      </a:r>
                      <a:endParaRPr lang="en-US" sz="1400" dirty="0"/>
                    </a:p>
                  </a:txBody>
                  <a:tcPr marT="45726" marB="45726" anchor="ctr"/>
                </a:tc>
                <a:tc>
                  <a:txBody>
                    <a:bodyPr/>
                    <a:lstStyle/>
                    <a:p>
                      <a:pPr algn="ctr"/>
                      <a:r>
                        <a:rPr lang="en-US" sz="1400" dirty="0" smtClean="0"/>
                        <a:t>Leukocyte DNA</a:t>
                      </a:r>
                      <a:endParaRPr lang="en-US" sz="1400" dirty="0"/>
                    </a:p>
                  </a:txBody>
                  <a:tcPr marT="45726" marB="45726" anchor="ctr"/>
                </a:tc>
                <a:tc>
                  <a:txBody>
                    <a:bodyPr/>
                    <a:lstStyle/>
                    <a:p>
                      <a:pPr algn="ctr"/>
                      <a:r>
                        <a:rPr lang="en-US" sz="1400" dirty="0" smtClean="0"/>
                        <a:t>Q-PCR or southern blot</a:t>
                      </a:r>
                      <a:endParaRPr lang="en-US" sz="1400" dirty="0"/>
                    </a:p>
                  </a:txBody>
                  <a:tcPr marT="45726" marB="45726" anchor="ctr"/>
                </a:tc>
                <a:tc>
                  <a:txBody>
                    <a:bodyPr/>
                    <a:lstStyle/>
                    <a:p>
                      <a:pPr algn="ctr"/>
                      <a:r>
                        <a:rPr lang="en-US" sz="1400" dirty="0" smtClean="0"/>
                        <a:t>Yes</a:t>
                      </a:r>
                      <a:endParaRPr lang="en-US" sz="1400" dirty="0"/>
                    </a:p>
                  </a:txBody>
                  <a:tcPr marT="45726" marB="45726" anchor="ctr"/>
                </a:tc>
                <a:tc>
                  <a:txBody>
                    <a:bodyPr/>
                    <a:lstStyle/>
                    <a:p>
                      <a:pPr algn="ctr"/>
                      <a:r>
                        <a:rPr lang="en-US" sz="1400" dirty="0" smtClean="0"/>
                        <a:t>Yes</a:t>
                      </a:r>
                      <a:endParaRPr lang="en-US" sz="1400" dirty="0"/>
                    </a:p>
                  </a:txBody>
                  <a:tcPr marT="45726" marB="45726" anchor="ctr"/>
                </a:tc>
              </a:tr>
              <a:tr h="59991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P16</a:t>
                      </a:r>
                      <a:r>
                        <a:rPr lang="en-US" sz="1800" kern="1200" baseline="30000" dirty="0" smtClean="0">
                          <a:solidFill>
                            <a:schemeClr val="dk1"/>
                          </a:solidFill>
                          <a:effectLst/>
                          <a:latin typeface="+mn-lt"/>
                          <a:ea typeface="+mn-ea"/>
                          <a:cs typeface="+mn-cs"/>
                        </a:rPr>
                        <a:t>INK4a</a:t>
                      </a:r>
                      <a:endParaRPr lang="en-US" sz="1800" kern="1200" dirty="0" smtClean="0">
                        <a:solidFill>
                          <a:schemeClr val="dk1"/>
                        </a:solidFill>
                        <a:effectLst/>
                        <a:latin typeface="+mn-lt"/>
                        <a:ea typeface="+mn-ea"/>
                        <a:cs typeface="+mn-cs"/>
                      </a:endParaRPr>
                    </a:p>
                  </a:txBody>
                  <a:tcPr marT="45726" marB="45726" anchor="ctr"/>
                </a:tc>
                <a:tc>
                  <a:txBody>
                    <a:bodyPr/>
                    <a:lstStyle/>
                    <a:p>
                      <a:pPr algn="ctr"/>
                      <a:r>
                        <a:rPr lang="en-US" sz="1400" dirty="0" smtClean="0"/>
                        <a:t>T lymphocyte RNA</a:t>
                      </a:r>
                      <a:endParaRPr lang="en-US" sz="1400" dirty="0"/>
                    </a:p>
                  </a:txBody>
                  <a:tcPr marT="45726" marB="45726" anchor="ctr"/>
                </a:tc>
                <a:tc>
                  <a:txBody>
                    <a:bodyPr/>
                    <a:lstStyle/>
                    <a:p>
                      <a:pPr algn="ctr"/>
                      <a:r>
                        <a:rPr lang="en-US" sz="1400" dirty="0" smtClean="0"/>
                        <a:t>RT-</a:t>
                      </a:r>
                      <a:r>
                        <a:rPr lang="en-US" sz="1400" dirty="0" err="1" smtClean="0"/>
                        <a:t>qPCR</a:t>
                      </a:r>
                      <a:endParaRPr lang="en-US" sz="1400" dirty="0"/>
                    </a:p>
                  </a:txBody>
                  <a:tcPr marT="45726" marB="45726" anchor="ctr"/>
                </a:tc>
                <a:tc>
                  <a:txBody>
                    <a:bodyPr/>
                    <a:lstStyle/>
                    <a:p>
                      <a:pPr algn="ctr"/>
                      <a:r>
                        <a:rPr lang="en-US" sz="1400" dirty="0" smtClean="0"/>
                        <a:t>No</a:t>
                      </a:r>
                      <a:endParaRPr lang="en-US" sz="1400" dirty="0"/>
                    </a:p>
                  </a:txBody>
                  <a:tcPr marT="45726" marB="45726" anchor="ctr"/>
                </a:tc>
                <a:tc>
                  <a:txBody>
                    <a:bodyPr/>
                    <a:lstStyle/>
                    <a:p>
                      <a:pPr algn="ctr"/>
                      <a:r>
                        <a:rPr lang="en-US" sz="1400" dirty="0" smtClean="0"/>
                        <a:t>No</a:t>
                      </a:r>
                      <a:endParaRPr lang="en-US" sz="1400" dirty="0"/>
                    </a:p>
                  </a:txBody>
                  <a:tcPr marT="45726" marB="45726" anchor="ctr"/>
                </a:tc>
              </a:tr>
              <a:tr h="1588021">
                <a:tc>
                  <a:txBody>
                    <a:bodyPr/>
                    <a:lstStyle/>
                    <a:p>
                      <a:pPr algn="ctr"/>
                      <a:r>
                        <a:rPr lang="en-US" sz="1400" dirty="0" err="1" smtClean="0"/>
                        <a:t>Sarcopenia</a:t>
                      </a:r>
                      <a:endParaRPr lang="en-US" sz="1400" dirty="0"/>
                    </a:p>
                  </a:txBody>
                  <a:tcPr marT="45726" marB="45726" anchor="ctr"/>
                </a:tc>
                <a:tc>
                  <a:txBody>
                    <a:bodyPr/>
                    <a:lstStyle/>
                    <a:p>
                      <a:pPr algn="ctr"/>
                      <a:r>
                        <a:rPr lang="en-US" sz="1400" dirty="0" smtClean="0"/>
                        <a:t>CT scan</a:t>
                      </a:r>
                      <a:endParaRPr lang="en-US" sz="1400" dirty="0"/>
                    </a:p>
                  </a:txBody>
                  <a:tcPr marT="45726" marB="45726" anchor="ctr"/>
                </a:tc>
                <a:tc>
                  <a:txBody>
                    <a:bodyPr/>
                    <a:lstStyle/>
                    <a:p>
                      <a:pPr algn="ctr"/>
                      <a:r>
                        <a:rPr lang="en-US" sz="1400" dirty="0" smtClean="0"/>
                        <a:t>Commercially</a:t>
                      </a:r>
                      <a:r>
                        <a:rPr lang="en-US" sz="1400" baseline="0" dirty="0" smtClean="0"/>
                        <a:t> available software for body composition analysis</a:t>
                      </a:r>
                      <a:endParaRPr lang="en-US" sz="1400" dirty="0"/>
                    </a:p>
                  </a:txBody>
                  <a:tcPr marT="45726" marB="45726" anchor="ctr"/>
                </a:tc>
                <a:tc>
                  <a:txBody>
                    <a:bodyPr/>
                    <a:lstStyle/>
                    <a:p>
                      <a:pPr algn="ctr"/>
                      <a:r>
                        <a:rPr lang="en-US" sz="1400" dirty="0" smtClean="0"/>
                        <a:t>Yes</a:t>
                      </a:r>
                      <a:endParaRPr lang="en-US" sz="1400" dirty="0"/>
                    </a:p>
                  </a:txBody>
                  <a:tcPr marT="45726" marB="45726" anchor="ctr"/>
                </a:tc>
                <a:tc>
                  <a:txBody>
                    <a:bodyPr/>
                    <a:lstStyle/>
                    <a:p>
                      <a:pPr algn="ctr"/>
                      <a:r>
                        <a:rPr lang="en-US" sz="1400" dirty="0" smtClean="0"/>
                        <a:t>Yes</a:t>
                      </a:r>
                      <a:endParaRPr lang="en-US" sz="1400" dirty="0"/>
                    </a:p>
                  </a:txBody>
                  <a:tcPr marT="45726" marB="45726" anchor="ctr"/>
                </a:tc>
              </a:tr>
            </a:tbl>
          </a:graphicData>
        </a:graphic>
      </p:graphicFrame>
      <p:sp>
        <p:nvSpPr>
          <p:cNvPr id="197664" name="TextBox 2"/>
          <p:cNvSpPr txBox="1">
            <a:spLocks noChangeArrowheads="1"/>
          </p:cNvSpPr>
          <p:nvPr/>
        </p:nvSpPr>
        <p:spPr bwMode="auto">
          <a:xfrm>
            <a:off x="3657600" y="6248400"/>
            <a:ext cx="518160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base" hangingPunct="1">
              <a:lnSpc>
                <a:spcPct val="90000"/>
              </a:lnSpc>
              <a:spcBef>
                <a:spcPct val="20000"/>
              </a:spcBef>
              <a:spcAft>
                <a:spcPct val="0"/>
              </a:spcAft>
              <a:buClr>
                <a:srgbClr val="FF3300"/>
              </a:buClr>
              <a:buFontTx/>
              <a:buNone/>
            </a:pPr>
            <a:r>
              <a:rPr lang="en-US" altLang="en-US" sz="1400" b="1" dirty="0" smtClean="0">
                <a:solidFill>
                  <a:srgbClr val="FFFF00"/>
                </a:solidFill>
              </a:rPr>
              <a:t>Hubbard, Muss, Cohen. JCO, 32: 2611, 2014</a:t>
            </a:r>
          </a:p>
        </p:txBody>
      </p:sp>
    </p:spTree>
    <p:extLst>
      <p:ext uri="{BB962C8B-B14F-4D97-AF65-F5344CB8AC3E}">
        <p14:creationId xmlns:p14="http://schemas.microsoft.com/office/powerpoint/2010/main" val="37353828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lèche vers la droite 27"/>
          <p:cNvSpPr>
            <a:spLocks noChangeArrowheads="1"/>
          </p:cNvSpPr>
          <p:nvPr/>
        </p:nvSpPr>
        <p:spPr bwMode="auto">
          <a:xfrm>
            <a:off x="1828800" y="3505200"/>
            <a:ext cx="1295400" cy="381000"/>
          </a:xfrm>
          <a:prstGeom prst="rightArrow">
            <a:avLst>
              <a:gd name="adj1" fmla="val 50000"/>
              <a:gd name="adj2" fmla="val 49993"/>
            </a:avLst>
          </a:prstGeom>
          <a:solidFill>
            <a:srgbClr val="FFFFFF"/>
          </a:solidFill>
          <a:ln w="9525">
            <a:solidFill>
              <a:srgbClr val="2ECBCB"/>
            </a:solidFill>
            <a:miter lim="800000"/>
            <a:headEnd/>
            <a:tailEnd/>
          </a:ln>
          <a:effectLst>
            <a:outerShdw blurRad="63500" dist="23000" dir="5400000" rotWithShape="0">
              <a:srgbClr val="000000">
                <a:alpha val="34999"/>
              </a:srgbClr>
            </a:outerShdw>
          </a:effectLst>
        </p:spPr>
        <p:txBody>
          <a:bodyPr anchor="ctr"/>
          <a:lstStyle/>
          <a:p>
            <a:pPr algn="ctr" defTabSz="457200" fontAlgn="base">
              <a:spcBef>
                <a:spcPct val="0"/>
              </a:spcBef>
              <a:spcAft>
                <a:spcPct val="0"/>
              </a:spcAft>
              <a:defRPr/>
            </a:pPr>
            <a:endParaRPr lang="fr-FR">
              <a:solidFill>
                <a:srgbClr val="FFFFFF"/>
              </a:solidFill>
            </a:endParaRPr>
          </a:p>
        </p:txBody>
      </p:sp>
      <p:sp>
        <p:nvSpPr>
          <p:cNvPr id="29" name="Flèche vers la droite 28"/>
          <p:cNvSpPr>
            <a:spLocks noChangeArrowheads="1"/>
          </p:cNvSpPr>
          <p:nvPr/>
        </p:nvSpPr>
        <p:spPr bwMode="auto">
          <a:xfrm>
            <a:off x="3886200" y="2286000"/>
            <a:ext cx="436563" cy="381000"/>
          </a:xfrm>
          <a:prstGeom prst="rightArrow">
            <a:avLst>
              <a:gd name="adj1" fmla="val 50000"/>
              <a:gd name="adj2" fmla="val 49998"/>
            </a:avLst>
          </a:prstGeom>
          <a:solidFill>
            <a:srgbClr val="FFFFFF"/>
          </a:solidFill>
          <a:ln w="9525">
            <a:solidFill>
              <a:srgbClr val="2ECBCB"/>
            </a:solidFill>
            <a:miter lim="800000"/>
            <a:headEnd/>
            <a:tailEnd/>
          </a:ln>
          <a:effectLst>
            <a:outerShdw blurRad="63500" dist="23000" dir="5400000" rotWithShape="0">
              <a:srgbClr val="000000">
                <a:alpha val="34999"/>
              </a:srgbClr>
            </a:outerShdw>
          </a:effectLst>
        </p:spPr>
        <p:txBody>
          <a:bodyPr anchor="ctr"/>
          <a:lstStyle/>
          <a:p>
            <a:pPr algn="ctr" defTabSz="457200" fontAlgn="base">
              <a:spcBef>
                <a:spcPct val="0"/>
              </a:spcBef>
              <a:spcAft>
                <a:spcPct val="0"/>
              </a:spcAft>
              <a:defRPr/>
            </a:pPr>
            <a:endParaRPr lang="fr-FR">
              <a:solidFill>
                <a:srgbClr val="FFFFFF"/>
              </a:solidFill>
            </a:endParaRPr>
          </a:p>
        </p:txBody>
      </p:sp>
      <p:sp>
        <p:nvSpPr>
          <p:cNvPr id="30" name="Flèche vers la droite 29"/>
          <p:cNvSpPr>
            <a:spLocks noChangeArrowheads="1"/>
          </p:cNvSpPr>
          <p:nvPr/>
        </p:nvSpPr>
        <p:spPr bwMode="auto">
          <a:xfrm>
            <a:off x="3886200" y="3962400"/>
            <a:ext cx="436563" cy="381000"/>
          </a:xfrm>
          <a:prstGeom prst="rightArrow">
            <a:avLst>
              <a:gd name="adj1" fmla="val 50000"/>
              <a:gd name="adj2" fmla="val 49998"/>
            </a:avLst>
          </a:prstGeom>
          <a:solidFill>
            <a:srgbClr val="FFFFFF"/>
          </a:solidFill>
          <a:ln w="9525">
            <a:solidFill>
              <a:srgbClr val="2ECBCB"/>
            </a:solidFill>
            <a:miter lim="800000"/>
            <a:headEnd/>
            <a:tailEnd/>
          </a:ln>
          <a:effectLst>
            <a:outerShdw blurRad="63500" dist="23000" dir="5400000" rotWithShape="0">
              <a:srgbClr val="000000">
                <a:alpha val="34999"/>
              </a:srgbClr>
            </a:outerShdw>
          </a:effectLst>
        </p:spPr>
        <p:txBody>
          <a:bodyPr anchor="ctr"/>
          <a:lstStyle/>
          <a:p>
            <a:pPr algn="ctr" defTabSz="457200" fontAlgn="base">
              <a:spcBef>
                <a:spcPct val="0"/>
              </a:spcBef>
              <a:spcAft>
                <a:spcPct val="0"/>
              </a:spcAft>
              <a:defRPr/>
            </a:pPr>
            <a:endParaRPr lang="fr-FR">
              <a:solidFill>
                <a:srgbClr val="FFFFFF"/>
              </a:solidFill>
            </a:endParaRPr>
          </a:p>
        </p:txBody>
      </p:sp>
      <p:sp>
        <p:nvSpPr>
          <p:cNvPr id="31" name="Flèche vers la droite 30"/>
          <p:cNvSpPr>
            <a:spLocks noChangeArrowheads="1"/>
          </p:cNvSpPr>
          <p:nvPr/>
        </p:nvSpPr>
        <p:spPr bwMode="auto">
          <a:xfrm>
            <a:off x="6496050" y="2913063"/>
            <a:ext cx="436563" cy="381000"/>
          </a:xfrm>
          <a:prstGeom prst="rightArrow">
            <a:avLst>
              <a:gd name="adj1" fmla="val 50000"/>
              <a:gd name="adj2" fmla="val 49998"/>
            </a:avLst>
          </a:prstGeom>
          <a:solidFill>
            <a:srgbClr val="FFFFFF"/>
          </a:solidFill>
          <a:ln w="9525">
            <a:solidFill>
              <a:srgbClr val="2ECBCB"/>
            </a:solidFill>
            <a:miter lim="800000"/>
            <a:headEnd/>
            <a:tailEnd/>
          </a:ln>
          <a:effectLst>
            <a:outerShdw blurRad="63500" dist="23000" dir="5400000" rotWithShape="0">
              <a:srgbClr val="000000">
                <a:alpha val="34999"/>
              </a:srgbClr>
            </a:outerShdw>
          </a:effectLst>
        </p:spPr>
        <p:txBody>
          <a:bodyPr anchor="ctr"/>
          <a:lstStyle/>
          <a:p>
            <a:pPr algn="ctr" defTabSz="457200" fontAlgn="base">
              <a:spcBef>
                <a:spcPct val="0"/>
              </a:spcBef>
              <a:spcAft>
                <a:spcPct val="0"/>
              </a:spcAft>
              <a:defRPr/>
            </a:pPr>
            <a:endParaRPr lang="fr-FR">
              <a:solidFill>
                <a:srgbClr val="FFFFFF"/>
              </a:solidFill>
            </a:endParaRPr>
          </a:p>
        </p:txBody>
      </p:sp>
      <p:sp>
        <p:nvSpPr>
          <p:cNvPr id="32" name="Flèche vers la droite 31"/>
          <p:cNvSpPr>
            <a:spLocks noChangeArrowheads="1"/>
          </p:cNvSpPr>
          <p:nvPr/>
        </p:nvSpPr>
        <p:spPr bwMode="auto">
          <a:xfrm>
            <a:off x="6521450" y="3575050"/>
            <a:ext cx="436563" cy="381000"/>
          </a:xfrm>
          <a:prstGeom prst="rightArrow">
            <a:avLst>
              <a:gd name="adj1" fmla="val 50000"/>
              <a:gd name="adj2" fmla="val 49998"/>
            </a:avLst>
          </a:prstGeom>
          <a:solidFill>
            <a:srgbClr val="FFFFFF"/>
          </a:solidFill>
          <a:ln w="9525">
            <a:solidFill>
              <a:srgbClr val="2ECBCB"/>
            </a:solidFill>
            <a:miter lim="800000"/>
            <a:headEnd/>
            <a:tailEnd/>
          </a:ln>
          <a:effectLst>
            <a:outerShdw blurRad="63500" dist="23000" dir="5400000" rotWithShape="0">
              <a:srgbClr val="000000">
                <a:alpha val="34999"/>
              </a:srgbClr>
            </a:outerShdw>
          </a:effectLst>
        </p:spPr>
        <p:txBody>
          <a:bodyPr anchor="ctr"/>
          <a:lstStyle/>
          <a:p>
            <a:pPr algn="ctr" defTabSz="457200" fontAlgn="base">
              <a:spcBef>
                <a:spcPct val="0"/>
              </a:spcBef>
              <a:spcAft>
                <a:spcPct val="0"/>
              </a:spcAft>
              <a:defRPr/>
            </a:pPr>
            <a:endParaRPr lang="fr-FR">
              <a:solidFill>
                <a:srgbClr val="FFFFFF"/>
              </a:solidFill>
            </a:endParaRPr>
          </a:p>
        </p:txBody>
      </p:sp>
      <p:sp>
        <p:nvSpPr>
          <p:cNvPr id="200711" name="Titre 1"/>
          <p:cNvSpPr>
            <a:spLocks noGrp="1"/>
          </p:cNvSpPr>
          <p:nvPr>
            <p:ph type="title" idx="4294967295"/>
          </p:nvPr>
        </p:nvSpPr>
        <p:spPr>
          <a:xfrm>
            <a:off x="457200" y="-152400"/>
            <a:ext cx="8229600" cy="838200"/>
          </a:xfrm>
        </p:spPr>
        <p:txBody>
          <a:bodyPr/>
          <a:lstStyle/>
          <a:p>
            <a:pPr eaLnBrk="1" hangingPunct="1"/>
            <a:r>
              <a:rPr lang="fr-FR" altLang="en-US" sz="4000" b="1" smtClean="0">
                <a:solidFill>
                  <a:srgbClr val="000090"/>
                </a:solidFill>
                <a:ea typeface="ＭＳ Ｐゴシック" pitchFamily="34" charset="-128"/>
              </a:rPr>
              <a:t>Proposed Study Schema</a:t>
            </a:r>
          </a:p>
        </p:txBody>
      </p:sp>
      <p:grpSp>
        <p:nvGrpSpPr>
          <p:cNvPr id="2" name="Grouper 12"/>
          <p:cNvGrpSpPr>
            <a:grpSpLocks/>
          </p:cNvGrpSpPr>
          <p:nvPr/>
        </p:nvGrpSpPr>
        <p:grpSpPr bwMode="auto">
          <a:xfrm>
            <a:off x="0" y="1828800"/>
            <a:ext cx="1600200" cy="3733800"/>
            <a:chOff x="0" y="971622"/>
            <a:chExt cx="2143262" cy="3143179"/>
          </a:xfrm>
          <a:solidFill>
            <a:schemeClr val="bg1"/>
          </a:solidFill>
        </p:grpSpPr>
        <p:sp>
          <p:nvSpPr>
            <p:cNvPr id="23" name="Rectangle à coins arrondis 22"/>
            <p:cNvSpPr/>
            <p:nvPr/>
          </p:nvSpPr>
          <p:spPr>
            <a:xfrm>
              <a:off x="0" y="971622"/>
              <a:ext cx="2143262" cy="3143179"/>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4" name="Rectangle 23"/>
            <p:cNvSpPr/>
            <p:nvPr/>
          </p:nvSpPr>
          <p:spPr>
            <a:xfrm>
              <a:off x="62918" y="1268148"/>
              <a:ext cx="1885502" cy="2783641"/>
            </a:xfrm>
            <a:prstGeom prst="rect">
              <a:avLst/>
            </a:prstGeom>
            <a:grpFill/>
          </p:spPr>
          <p:style>
            <a:lnRef idx="0">
              <a:scrgbClr r="0" g="0" b="0"/>
            </a:lnRef>
            <a:fillRef idx="0">
              <a:scrgbClr r="0" g="0" b="0"/>
            </a:fillRef>
            <a:effectRef idx="0">
              <a:scrgbClr r="0" g="0" b="0"/>
            </a:effectRef>
            <a:fontRef idx="minor">
              <a:schemeClr val="lt1"/>
            </a:fontRef>
          </p:style>
          <p:txBody>
            <a:bodyPr lIns="15240" tIns="15240" rIns="15240" bIns="15240" anchor="ctr"/>
            <a:lstStyle/>
            <a:p>
              <a:pPr algn="ctr" defTabSz="1066800" fontAlgn="base">
                <a:lnSpc>
                  <a:spcPct val="75000"/>
                </a:lnSpc>
                <a:spcBef>
                  <a:spcPct val="0"/>
                </a:spcBef>
                <a:spcAft>
                  <a:spcPct val="35000"/>
                </a:spcAft>
                <a:defRPr/>
              </a:pPr>
              <a:r>
                <a:rPr lang="fr-FR" sz="2000" b="1" dirty="0">
                  <a:solidFill>
                    <a:srgbClr val="000090"/>
                  </a:solidFill>
                  <a:latin typeface="News Gothic MT" charset="0"/>
                  <a:ea typeface="ＭＳ Ｐゴシック" charset="0"/>
                  <a:cs typeface="ＭＳ Ｐゴシック" charset="0"/>
                </a:rPr>
                <a:t>NSCLC</a:t>
              </a:r>
            </a:p>
            <a:p>
              <a:pPr algn="ctr" defTabSz="1066800" fontAlgn="base">
                <a:lnSpc>
                  <a:spcPct val="75000"/>
                </a:lnSpc>
                <a:spcBef>
                  <a:spcPct val="0"/>
                </a:spcBef>
                <a:spcAft>
                  <a:spcPct val="35000"/>
                </a:spcAft>
                <a:defRPr/>
              </a:pPr>
              <a:r>
                <a:rPr lang="fr-FR" sz="2000" b="1" dirty="0">
                  <a:solidFill>
                    <a:srgbClr val="000090"/>
                  </a:solidFill>
                  <a:latin typeface="News Gothic MT" charset="0"/>
                  <a:ea typeface="ＭＳ Ｐゴシック" charset="0"/>
                  <a:cs typeface="ＭＳ Ｐゴシック" charset="0"/>
                </a:rPr>
                <a:t>Stage IV</a:t>
              </a:r>
            </a:p>
            <a:p>
              <a:pPr algn="ctr" defTabSz="1066800" fontAlgn="base">
                <a:lnSpc>
                  <a:spcPct val="75000"/>
                </a:lnSpc>
                <a:spcBef>
                  <a:spcPct val="0"/>
                </a:spcBef>
                <a:spcAft>
                  <a:spcPct val="35000"/>
                </a:spcAft>
                <a:defRPr/>
              </a:pPr>
              <a:r>
                <a:rPr lang="fr-FR" sz="2000" b="1" dirty="0">
                  <a:solidFill>
                    <a:srgbClr val="000090"/>
                  </a:solidFill>
                  <a:latin typeface="News Gothic MT" charset="0"/>
                  <a:ea typeface="ＭＳ Ｐゴシック" charset="0"/>
                  <a:cs typeface="ＭＳ Ｐゴシック" charset="0"/>
                </a:rPr>
                <a:t>Age  </a:t>
              </a:r>
              <a:r>
                <a:rPr lang="fr-FR" sz="2000" b="1" u="sng" dirty="0">
                  <a:solidFill>
                    <a:srgbClr val="000090"/>
                  </a:solidFill>
                  <a:latin typeface="News Gothic MT" charset="0"/>
                  <a:ea typeface="ＭＳ Ｐゴシック" charset="0"/>
                  <a:cs typeface="ＭＳ Ｐゴシック" charset="0"/>
                </a:rPr>
                <a:t>&gt;</a:t>
              </a:r>
              <a:r>
                <a:rPr lang="fr-FR" sz="2000" b="1" dirty="0">
                  <a:solidFill>
                    <a:srgbClr val="000090"/>
                  </a:solidFill>
                  <a:latin typeface="News Gothic MT" charset="0"/>
                  <a:ea typeface="ＭＳ Ｐゴシック" charset="0"/>
                  <a:cs typeface="ＭＳ Ｐゴシック" charset="0"/>
                </a:rPr>
                <a:t> 70</a:t>
              </a:r>
            </a:p>
            <a:p>
              <a:pPr algn="ctr" defTabSz="1066800" fontAlgn="base">
                <a:lnSpc>
                  <a:spcPct val="75000"/>
                </a:lnSpc>
                <a:spcBef>
                  <a:spcPct val="0"/>
                </a:spcBef>
                <a:spcAft>
                  <a:spcPct val="35000"/>
                </a:spcAft>
                <a:defRPr/>
              </a:pPr>
              <a:r>
                <a:rPr lang="fr-FR" sz="2000" b="1" dirty="0">
                  <a:solidFill>
                    <a:srgbClr val="000090"/>
                  </a:solidFill>
                  <a:latin typeface="News Gothic MT" charset="0"/>
                  <a:ea typeface="ＭＳ Ｐゴシック" charset="0"/>
                  <a:cs typeface="ＭＳ Ｐゴシック" charset="0"/>
                </a:rPr>
                <a:t>  </a:t>
              </a:r>
              <a:r>
                <a:rPr lang="fr-FR" sz="2000" b="1" dirty="0" err="1">
                  <a:solidFill>
                    <a:srgbClr val="000090"/>
                  </a:solidFill>
                  <a:latin typeface="News Gothic MT" charset="0"/>
                  <a:ea typeface="ＭＳ Ｐゴシック" charset="0"/>
                  <a:cs typeface="ＭＳ Ｐゴシック" charset="0"/>
                </a:rPr>
                <a:t>years</a:t>
              </a:r>
              <a:endParaRPr lang="fr-FR" sz="2000" b="1" dirty="0">
                <a:solidFill>
                  <a:srgbClr val="000090"/>
                </a:solidFill>
                <a:latin typeface="News Gothic MT" charset="0"/>
                <a:ea typeface="ＭＳ Ｐゴシック" charset="0"/>
                <a:cs typeface="ＭＳ Ｐゴシック" charset="0"/>
              </a:endParaRPr>
            </a:p>
            <a:p>
              <a:pPr algn="ctr" defTabSz="1066800" fontAlgn="base">
                <a:lnSpc>
                  <a:spcPct val="75000"/>
                </a:lnSpc>
                <a:spcBef>
                  <a:spcPct val="0"/>
                </a:spcBef>
                <a:spcAft>
                  <a:spcPct val="35000"/>
                </a:spcAft>
                <a:defRPr/>
              </a:pPr>
              <a:endParaRPr lang="fr-FR" sz="2000" b="1" dirty="0">
                <a:solidFill>
                  <a:srgbClr val="CC3300"/>
                </a:solidFill>
                <a:effectLst>
                  <a:outerShdw blurRad="38100" dist="38100" dir="2700000" algn="tl">
                    <a:srgbClr val="000000"/>
                  </a:outerShdw>
                </a:effectLst>
                <a:latin typeface="News Gothic MT" charset="0"/>
                <a:ea typeface="ＭＳ Ｐゴシック" charset="0"/>
                <a:cs typeface="ＭＳ Ｐゴシック" charset="0"/>
              </a:endParaRPr>
            </a:p>
            <a:p>
              <a:pPr algn="ctr" defTabSz="1066800" fontAlgn="base">
                <a:lnSpc>
                  <a:spcPct val="75000"/>
                </a:lnSpc>
                <a:spcBef>
                  <a:spcPct val="0"/>
                </a:spcBef>
                <a:spcAft>
                  <a:spcPct val="35000"/>
                </a:spcAft>
                <a:defRPr/>
              </a:pPr>
              <a:r>
                <a:rPr lang="fr-FR" sz="2000" b="1" dirty="0">
                  <a:solidFill>
                    <a:srgbClr val="CC3300"/>
                  </a:solidFill>
                  <a:effectLst>
                    <a:outerShdw blurRad="38100" dist="38100" dir="2700000" algn="tl">
                      <a:srgbClr val="000000"/>
                    </a:outerShdw>
                  </a:effectLst>
                  <a:latin typeface="News Gothic MT" charset="0"/>
                  <a:ea typeface="ＭＳ Ｐゴシック" charset="0"/>
                  <a:cs typeface="ＭＳ Ｐゴシック" charset="0"/>
                </a:rPr>
                <a:t>ECOG PS 2</a:t>
              </a:r>
            </a:p>
            <a:p>
              <a:pPr algn="ctr" defTabSz="1066800" fontAlgn="base">
                <a:lnSpc>
                  <a:spcPct val="75000"/>
                </a:lnSpc>
                <a:spcBef>
                  <a:spcPct val="0"/>
                </a:spcBef>
                <a:spcAft>
                  <a:spcPct val="35000"/>
                </a:spcAft>
                <a:defRPr/>
              </a:pPr>
              <a:endParaRPr lang="fr-FR" sz="1600" dirty="0">
                <a:solidFill>
                  <a:srgbClr val="000090"/>
                </a:solidFill>
                <a:latin typeface="News Gothic MT" charset="0"/>
                <a:ea typeface="ＭＳ Ｐゴシック" charset="0"/>
                <a:cs typeface="ＭＳ Ｐゴシック" charset="0"/>
              </a:endParaRPr>
            </a:p>
            <a:p>
              <a:pPr algn="ctr" defTabSz="1066800" fontAlgn="base">
                <a:lnSpc>
                  <a:spcPct val="75000"/>
                </a:lnSpc>
                <a:spcBef>
                  <a:spcPct val="0"/>
                </a:spcBef>
                <a:spcAft>
                  <a:spcPct val="35000"/>
                </a:spcAft>
                <a:defRPr/>
              </a:pPr>
              <a:endParaRPr lang="fr-FR" sz="1600" dirty="0">
                <a:solidFill>
                  <a:srgbClr val="000090"/>
                </a:solidFill>
                <a:latin typeface="News Gothic MT" charset="0"/>
                <a:ea typeface="ＭＳ Ｐゴシック" charset="0"/>
                <a:cs typeface="ＭＳ Ｐゴシック" charset="0"/>
              </a:endParaRPr>
            </a:p>
            <a:p>
              <a:pPr algn="ctr" defTabSz="1066800" fontAlgn="base">
                <a:lnSpc>
                  <a:spcPct val="90000"/>
                </a:lnSpc>
                <a:spcBef>
                  <a:spcPct val="0"/>
                </a:spcBef>
                <a:spcAft>
                  <a:spcPct val="35000"/>
                </a:spcAft>
                <a:defRPr/>
              </a:pPr>
              <a:endParaRPr lang="fr-FR" sz="2400" dirty="0">
                <a:solidFill>
                  <a:srgbClr val="000090"/>
                </a:solidFill>
                <a:latin typeface="News Gothic MT" charset="0"/>
                <a:ea typeface="ＭＳ Ｐゴシック" charset="0"/>
                <a:cs typeface="ＭＳ Ｐゴシック" charset="0"/>
              </a:endParaRPr>
            </a:p>
          </p:txBody>
        </p:sp>
      </p:grpSp>
      <p:sp>
        <p:nvSpPr>
          <p:cNvPr id="22" name="Rectangle 21"/>
          <p:cNvSpPr/>
          <p:nvPr/>
        </p:nvSpPr>
        <p:spPr bwMode="auto">
          <a:xfrm>
            <a:off x="4338638" y="712788"/>
            <a:ext cx="2479675" cy="2232025"/>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lt1"/>
          </a:fontRef>
        </p:style>
        <p:txBody>
          <a:bodyPr lIns="12700" tIns="12700" rIns="12700" bIns="12700" anchor="ctr"/>
          <a:lstStyle/>
          <a:p>
            <a:pPr algn="ctr" defTabSz="889000" fontAlgn="base">
              <a:lnSpc>
                <a:spcPct val="60000"/>
              </a:lnSpc>
              <a:spcBef>
                <a:spcPct val="0"/>
              </a:spcBef>
              <a:spcAft>
                <a:spcPct val="35000"/>
              </a:spcAft>
              <a:defRPr/>
            </a:pPr>
            <a:r>
              <a:rPr lang="fr-FR" sz="1600" b="1" dirty="0" err="1">
                <a:solidFill>
                  <a:srgbClr val="FF0000"/>
                </a:solidFill>
                <a:latin typeface="News Gothic MT"/>
                <a:ea typeface="ＭＳ Ｐゴシック" charset="-128"/>
              </a:rPr>
              <a:t>Treatment</a:t>
            </a:r>
            <a:r>
              <a:rPr lang="fr-FR" sz="1600" b="1" dirty="0">
                <a:solidFill>
                  <a:srgbClr val="FF0000"/>
                </a:solidFill>
                <a:latin typeface="News Gothic MT"/>
                <a:ea typeface="ＭＳ Ｐゴシック" charset="-128"/>
              </a:rPr>
              <a:t> </a:t>
            </a:r>
            <a:r>
              <a:rPr lang="fr-FR" sz="1600" b="1" dirty="0" err="1">
                <a:solidFill>
                  <a:srgbClr val="FF0000"/>
                </a:solidFill>
                <a:latin typeface="News Gothic MT"/>
                <a:ea typeface="ＭＳ Ｐゴシック" charset="-128"/>
              </a:rPr>
              <a:t>without</a:t>
            </a:r>
            <a:r>
              <a:rPr lang="fr-FR" sz="1600" b="1" dirty="0">
                <a:solidFill>
                  <a:srgbClr val="FF0000"/>
                </a:solidFill>
                <a:latin typeface="News Gothic MT"/>
                <a:ea typeface="ＭＳ Ｐゴシック" charset="-128"/>
              </a:rPr>
              <a:t> GA </a:t>
            </a:r>
          </a:p>
          <a:p>
            <a:pPr algn="ctr" defTabSz="889000" fontAlgn="base">
              <a:lnSpc>
                <a:spcPct val="60000"/>
              </a:lnSpc>
              <a:spcBef>
                <a:spcPct val="0"/>
              </a:spcBef>
              <a:spcAft>
                <a:spcPct val="35000"/>
              </a:spcAft>
              <a:defRPr/>
            </a:pPr>
            <a:r>
              <a:rPr lang="fr-FR" sz="1600" b="1" dirty="0" err="1">
                <a:solidFill>
                  <a:srgbClr val="FF0000"/>
                </a:solidFill>
                <a:latin typeface="News Gothic MT"/>
                <a:ea typeface="ＭＳ Ｐゴシック" charset="-128"/>
              </a:rPr>
              <a:t>Knowledge</a:t>
            </a:r>
            <a:r>
              <a:rPr lang="fr-FR" sz="1600" b="1" dirty="0">
                <a:solidFill>
                  <a:srgbClr val="FF0000"/>
                </a:solidFill>
                <a:latin typeface="News Gothic MT"/>
                <a:ea typeface="ＭＳ Ｐゴシック" charset="-128"/>
              </a:rPr>
              <a:t> Arm:</a:t>
            </a:r>
          </a:p>
          <a:p>
            <a:pPr algn="ctr" defTabSz="889000" fontAlgn="base">
              <a:lnSpc>
                <a:spcPct val="60000"/>
              </a:lnSpc>
              <a:spcBef>
                <a:spcPct val="0"/>
              </a:spcBef>
              <a:spcAft>
                <a:spcPct val="35000"/>
              </a:spcAft>
              <a:defRPr/>
            </a:pPr>
            <a:r>
              <a:rPr lang="fr-FR" sz="1600" b="1" dirty="0">
                <a:solidFill>
                  <a:srgbClr val="000000"/>
                </a:solidFill>
                <a:latin typeface="News Gothic MT"/>
                <a:ea typeface="ＭＳ Ｐゴシック" charset="-128"/>
              </a:rPr>
              <a:t>« </a:t>
            </a:r>
            <a:r>
              <a:rPr lang="fr-FR" sz="1600" b="1" dirty="0" err="1">
                <a:solidFill>
                  <a:srgbClr val="000000"/>
                </a:solidFill>
                <a:latin typeface="News Gothic MT"/>
                <a:ea typeface="ＭＳ Ｐゴシック" charset="-128"/>
              </a:rPr>
              <a:t>Usual</a:t>
            </a:r>
            <a:r>
              <a:rPr lang="fr-FR" sz="1600" b="1" dirty="0">
                <a:solidFill>
                  <a:srgbClr val="000000"/>
                </a:solidFill>
                <a:latin typeface="News Gothic MT"/>
                <a:ea typeface="ＭＳ Ｐゴシック" charset="-128"/>
              </a:rPr>
              <a:t> Care »</a:t>
            </a:r>
          </a:p>
          <a:p>
            <a:pPr algn="ctr" defTabSz="889000" fontAlgn="base">
              <a:lnSpc>
                <a:spcPct val="60000"/>
              </a:lnSpc>
              <a:spcBef>
                <a:spcPct val="0"/>
              </a:spcBef>
              <a:spcAft>
                <a:spcPct val="35000"/>
              </a:spcAft>
              <a:defRPr/>
            </a:pPr>
            <a:r>
              <a:rPr lang="fr-FR" sz="1200" b="1" dirty="0">
                <a:solidFill>
                  <a:srgbClr val="000000"/>
                </a:solidFill>
                <a:latin typeface="News Gothic MT"/>
                <a:ea typeface="ＭＳ Ｐゴシック" charset="-128"/>
              </a:rPr>
              <a:t>MD </a:t>
            </a:r>
            <a:r>
              <a:rPr lang="fr-FR" sz="1200" b="1" dirty="0" err="1">
                <a:solidFill>
                  <a:srgbClr val="000000"/>
                </a:solidFill>
                <a:latin typeface="News Gothic MT"/>
                <a:ea typeface="ＭＳ Ｐゴシック" charset="-128"/>
              </a:rPr>
              <a:t>allowed</a:t>
            </a:r>
            <a:r>
              <a:rPr lang="fr-FR" sz="1200" b="1" dirty="0">
                <a:solidFill>
                  <a:srgbClr val="000000"/>
                </a:solidFill>
                <a:latin typeface="News Gothic MT"/>
                <a:ea typeface="ＭＳ Ｐゴシック" charset="-128"/>
              </a:rPr>
              <a:t> to </a:t>
            </a:r>
            <a:r>
              <a:rPr lang="fr-FR" sz="1200" b="1" dirty="0" err="1">
                <a:solidFill>
                  <a:srgbClr val="000000"/>
                </a:solidFill>
                <a:latin typeface="News Gothic MT"/>
                <a:ea typeface="ＭＳ Ｐゴシック" charset="-128"/>
              </a:rPr>
              <a:t>choose</a:t>
            </a:r>
            <a:r>
              <a:rPr lang="fr-FR" sz="1200" b="1" dirty="0">
                <a:solidFill>
                  <a:srgbClr val="000000"/>
                </a:solidFill>
                <a:latin typeface="News Gothic MT"/>
                <a:ea typeface="ＭＳ Ｐゴシック" charset="-128"/>
              </a:rPr>
              <a:t> dose  &amp;  </a:t>
            </a:r>
          </a:p>
          <a:p>
            <a:pPr algn="ctr" defTabSz="889000" fontAlgn="base">
              <a:lnSpc>
                <a:spcPct val="60000"/>
              </a:lnSpc>
              <a:spcBef>
                <a:spcPct val="0"/>
              </a:spcBef>
              <a:spcAft>
                <a:spcPct val="35000"/>
              </a:spcAft>
              <a:defRPr/>
            </a:pPr>
            <a:r>
              <a:rPr lang="fr-FR" sz="1200" b="1" dirty="0" err="1">
                <a:solidFill>
                  <a:srgbClr val="000000"/>
                </a:solidFill>
                <a:latin typeface="News Gothic MT"/>
                <a:ea typeface="ＭＳ Ｐゴシック" charset="-128"/>
              </a:rPr>
              <a:t>regimen</a:t>
            </a:r>
            <a:r>
              <a:rPr lang="fr-FR" sz="1200" b="1" dirty="0">
                <a:solidFill>
                  <a:srgbClr val="000000"/>
                </a:solidFill>
                <a:latin typeface="News Gothic MT"/>
                <a:ea typeface="ＭＳ Ｐゴシック" charset="-128"/>
              </a:rPr>
              <a:t>  (single/ doublet)</a:t>
            </a:r>
          </a:p>
          <a:p>
            <a:pPr algn="ctr" defTabSz="889000" fontAlgn="base">
              <a:lnSpc>
                <a:spcPct val="60000"/>
              </a:lnSpc>
              <a:spcBef>
                <a:spcPct val="0"/>
              </a:spcBef>
              <a:spcAft>
                <a:spcPct val="35000"/>
              </a:spcAft>
              <a:defRPr/>
            </a:pPr>
            <a:endParaRPr lang="fr-FR" sz="1600" b="1" dirty="0">
              <a:solidFill>
                <a:srgbClr val="000000"/>
              </a:solidFill>
              <a:latin typeface="News Gothic MT"/>
              <a:ea typeface="ＭＳ Ｐゴシック" charset="-128"/>
            </a:endParaRPr>
          </a:p>
          <a:p>
            <a:pPr algn="ctr" defTabSz="889000" fontAlgn="base">
              <a:lnSpc>
                <a:spcPct val="60000"/>
              </a:lnSpc>
              <a:spcBef>
                <a:spcPct val="0"/>
              </a:spcBef>
              <a:spcAft>
                <a:spcPct val="35000"/>
              </a:spcAft>
              <a:defRPr/>
            </a:pPr>
            <a:r>
              <a:rPr lang="fr-FR" sz="1600" b="1" dirty="0" err="1">
                <a:solidFill>
                  <a:srgbClr val="000000"/>
                </a:solidFill>
                <a:latin typeface="News Gothic MT"/>
                <a:ea typeface="ＭＳ Ｐゴシック" charset="-128"/>
              </a:rPr>
              <a:t>Pem</a:t>
            </a:r>
            <a:r>
              <a:rPr lang="fr-FR" sz="1600" b="1" dirty="0">
                <a:solidFill>
                  <a:srgbClr val="000000"/>
                </a:solidFill>
                <a:latin typeface="News Gothic MT"/>
                <a:ea typeface="ＭＳ Ｐゴシック" charset="-128"/>
              </a:rPr>
              <a:t> +/- </a:t>
            </a:r>
            <a:r>
              <a:rPr lang="fr-FR" sz="1600" b="1" dirty="0" err="1">
                <a:solidFill>
                  <a:srgbClr val="000000"/>
                </a:solidFill>
                <a:latin typeface="News Gothic MT"/>
                <a:ea typeface="ＭＳ Ｐゴシック" charset="-128"/>
              </a:rPr>
              <a:t>Carbo</a:t>
            </a:r>
            <a:r>
              <a:rPr lang="fr-FR" sz="1600" b="1" dirty="0">
                <a:solidFill>
                  <a:srgbClr val="000000"/>
                </a:solidFill>
                <a:latin typeface="News Gothic MT"/>
                <a:ea typeface="ＭＳ Ｐゴシック" charset="-128"/>
              </a:rPr>
              <a:t> (non-</a:t>
            </a:r>
            <a:r>
              <a:rPr lang="fr-FR" sz="1600" b="1" dirty="0" err="1">
                <a:solidFill>
                  <a:srgbClr val="000000"/>
                </a:solidFill>
                <a:latin typeface="News Gothic MT"/>
                <a:ea typeface="ＭＳ Ｐゴシック" charset="-128"/>
              </a:rPr>
              <a:t>sq</a:t>
            </a:r>
            <a:r>
              <a:rPr lang="fr-FR" sz="1600" b="1" dirty="0">
                <a:solidFill>
                  <a:srgbClr val="000000"/>
                </a:solidFill>
                <a:latin typeface="News Gothic MT"/>
                <a:ea typeface="ＭＳ Ｐゴシック" charset="-128"/>
              </a:rPr>
              <a:t>)</a:t>
            </a:r>
          </a:p>
          <a:p>
            <a:pPr algn="ctr" defTabSz="889000" fontAlgn="base">
              <a:lnSpc>
                <a:spcPct val="60000"/>
              </a:lnSpc>
              <a:spcBef>
                <a:spcPct val="0"/>
              </a:spcBef>
              <a:spcAft>
                <a:spcPct val="35000"/>
              </a:spcAft>
              <a:defRPr/>
            </a:pPr>
            <a:r>
              <a:rPr lang="fr-FR" sz="1600" b="1" dirty="0">
                <a:solidFill>
                  <a:srgbClr val="000000"/>
                </a:solidFill>
                <a:latin typeface="News Gothic MT"/>
                <a:ea typeface="ＭＳ Ｐゴシック" charset="-128"/>
              </a:rPr>
              <a:t>Gem+/- </a:t>
            </a:r>
            <a:r>
              <a:rPr lang="fr-FR" sz="1600" b="1" dirty="0" err="1">
                <a:solidFill>
                  <a:srgbClr val="000000"/>
                </a:solidFill>
                <a:latin typeface="News Gothic MT"/>
                <a:ea typeface="ＭＳ Ｐゴシック" charset="-128"/>
              </a:rPr>
              <a:t>Carbo</a:t>
            </a:r>
            <a:r>
              <a:rPr lang="fr-FR" sz="1600" b="1" dirty="0">
                <a:solidFill>
                  <a:srgbClr val="000000"/>
                </a:solidFill>
                <a:latin typeface="News Gothic MT"/>
                <a:ea typeface="ＭＳ Ｐゴシック" charset="-128"/>
              </a:rPr>
              <a:t> (</a:t>
            </a:r>
            <a:r>
              <a:rPr lang="fr-FR" sz="1600" b="1" dirty="0" err="1">
                <a:solidFill>
                  <a:srgbClr val="000000"/>
                </a:solidFill>
                <a:latin typeface="News Gothic MT"/>
                <a:ea typeface="ＭＳ Ｐゴシック" charset="-128"/>
              </a:rPr>
              <a:t>sq</a:t>
            </a:r>
            <a:r>
              <a:rPr lang="fr-FR" sz="1600" b="1" dirty="0">
                <a:solidFill>
                  <a:srgbClr val="000000"/>
                </a:solidFill>
                <a:latin typeface="News Gothic MT"/>
                <a:ea typeface="ＭＳ Ｐゴシック" charset="-128"/>
              </a:rPr>
              <a:t>)</a:t>
            </a:r>
          </a:p>
          <a:p>
            <a:pPr algn="ctr" defTabSz="889000" fontAlgn="base">
              <a:lnSpc>
                <a:spcPct val="60000"/>
              </a:lnSpc>
              <a:spcBef>
                <a:spcPct val="0"/>
              </a:spcBef>
              <a:spcAft>
                <a:spcPct val="35000"/>
              </a:spcAft>
              <a:defRPr/>
            </a:pPr>
            <a:r>
              <a:rPr lang="fr-FR" sz="1600" b="1" dirty="0">
                <a:solidFill>
                  <a:srgbClr val="000000"/>
                </a:solidFill>
                <a:latin typeface="News Gothic MT"/>
                <a:ea typeface="ＭＳ Ｐゴシック" charset="-128"/>
              </a:rPr>
              <a:t>*</a:t>
            </a:r>
            <a:r>
              <a:rPr lang="fr-FR" sz="1600" b="1" dirty="0" err="1">
                <a:solidFill>
                  <a:srgbClr val="000000"/>
                </a:solidFill>
                <a:latin typeface="News Gothic MT"/>
                <a:ea typeface="ＭＳ Ｐゴシック" charset="-128"/>
              </a:rPr>
              <a:t>Paclitaxel</a:t>
            </a:r>
            <a:r>
              <a:rPr lang="fr-FR" sz="1600" b="1" dirty="0">
                <a:solidFill>
                  <a:srgbClr val="000000"/>
                </a:solidFill>
                <a:latin typeface="News Gothic MT"/>
                <a:ea typeface="ＭＳ Ｐゴシック" charset="-128"/>
              </a:rPr>
              <a:t> +/- </a:t>
            </a:r>
            <a:r>
              <a:rPr lang="fr-FR" sz="1600" b="1" dirty="0" err="1">
                <a:solidFill>
                  <a:srgbClr val="000000"/>
                </a:solidFill>
                <a:latin typeface="News Gothic MT"/>
                <a:ea typeface="ＭＳ Ｐゴシック" charset="-128"/>
              </a:rPr>
              <a:t>carbo</a:t>
            </a:r>
            <a:endParaRPr lang="fr-FR" sz="1600" b="1" dirty="0">
              <a:solidFill>
                <a:srgbClr val="000000"/>
              </a:solidFill>
              <a:latin typeface="News Gothic MT"/>
              <a:ea typeface="ＭＳ Ｐゴシック" charset="-128"/>
            </a:endParaRPr>
          </a:p>
        </p:txBody>
      </p:sp>
      <p:sp>
        <p:nvSpPr>
          <p:cNvPr id="18" name="Rectangle 17"/>
          <p:cNvSpPr/>
          <p:nvPr/>
        </p:nvSpPr>
        <p:spPr bwMode="auto">
          <a:xfrm>
            <a:off x="6934200" y="1341438"/>
            <a:ext cx="2209800" cy="4114800"/>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lIns="15240" tIns="15240" rIns="15240" bIns="15240" anchor="ctr"/>
          <a:lstStyle/>
          <a:p>
            <a:pPr algn="ctr" defTabSz="1066800" fontAlgn="base">
              <a:lnSpc>
                <a:spcPct val="90000"/>
              </a:lnSpc>
              <a:spcBef>
                <a:spcPct val="0"/>
              </a:spcBef>
              <a:spcAft>
                <a:spcPct val="35000"/>
              </a:spcAft>
              <a:defRPr/>
            </a:pPr>
            <a:r>
              <a:rPr lang="fr-FR" sz="2000" dirty="0" err="1">
                <a:solidFill>
                  <a:srgbClr val="000000"/>
                </a:solidFill>
                <a:latin typeface="News Gothic MT"/>
                <a:ea typeface="ＭＳ Ｐゴシック" charset="-128"/>
              </a:rPr>
              <a:t>Primary</a:t>
            </a:r>
            <a:r>
              <a:rPr lang="fr-FR" sz="2000" dirty="0">
                <a:solidFill>
                  <a:srgbClr val="000000"/>
                </a:solidFill>
                <a:latin typeface="News Gothic MT"/>
                <a:ea typeface="ＭＳ Ｐゴシック" charset="-128"/>
              </a:rPr>
              <a:t> End Point: </a:t>
            </a:r>
          </a:p>
          <a:p>
            <a:pPr algn="ctr" defTabSz="1066800" fontAlgn="base">
              <a:lnSpc>
                <a:spcPct val="90000"/>
              </a:lnSpc>
              <a:spcBef>
                <a:spcPct val="0"/>
              </a:spcBef>
              <a:spcAft>
                <a:spcPct val="35000"/>
              </a:spcAft>
              <a:defRPr/>
            </a:pPr>
            <a:r>
              <a:rPr lang="fr-FR" sz="2000" b="1" dirty="0">
                <a:solidFill>
                  <a:srgbClr val="000000"/>
                </a:solidFill>
                <a:latin typeface="News Gothic MT"/>
                <a:ea typeface="ＭＳ Ｐゴシック" charset="-128"/>
              </a:rPr>
              <a:t>OTU*</a:t>
            </a:r>
          </a:p>
          <a:p>
            <a:pPr algn="ctr" defTabSz="1066800" fontAlgn="base">
              <a:lnSpc>
                <a:spcPct val="90000"/>
              </a:lnSpc>
              <a:spcBef>
                <a:spcPct val="0"/>
              </a:spcBef>
              <a:spcAft>
                <a:spcPct val="35000"/>
              </a:spcAft>
              <a:defRPr/>
            </a:pPr>
            <a:endParaRPr lang="fr-FR" sz="2000" b="1" dirty="0">
              <a:solidFill>
                <a:srgbClr val="000000"/>
              </a:solidFill>
              <a:latin typeface="News Gothic MT"/>
              <a:ea typeface="ＭＳ Ｐゴシック" charset="-128"/>
            </a:endParaRPr>
          </a:p>
          <a:p>
            <a:pPr algn="ctr" defTabSz="1066800" fontAlgn="base">
              <a:lnSpc>
                <a:spcPct val="90000"/>
              </a:lnSpc>
              <a:spcBef>
                <a:spcPct val="0"/>
              </a:spcBef>
              <a:spcAft>
                <a:spcPct val="35000"/>
              </a:spcAft>
              <a:defRPr/>
            </a:pPr>
            <a:r>
              <a:rPr lang="fr-FR" sz="2000" dirty="0" err="1">
                <a:solidFill>
                  <a:srgbClr val="000000"/>
                </a:solidFill>
                <a:latin typeface="News Gothic MT"/>
                <a:ea typeface="ＭＳ Ｐゴシック" charset="-128"/>
              </a:rPr>
              <a:t>Secondary</a:t>
            </a:r>
            <a:r>
              <a:rPr lang="fr-FR" sz="2000" dirty="0">
                <a:solidFill>
                  <a:srgbClr val="000000"/>
                </a:solidFill>
                <a:latin typeface="News Gothic MT"/>
                <a:ea typeface="ＭＳ Ｐゴシック" charset="-128"/>
              </a:rPr>
              <a:t>: </a:t>
            </a:r>
          </a:p>
          <a:p>
            <a:pPr algn="ctr" defTabSz="1066800" fontAlgn="base">
              <a:lnSpc>
                <a:spcPct val="90000"/>
              </a:lnSpc>
              <a:spcBef>
                <a:spcPct val="0"/>
              </a:spcBef>
              <a:spcAft>
                <a:spcPct val="35000"/>
              </a:spcAft>
              <a:defRPr/>
            </a:pPr>
            <a:r>
              <a:rPr lang="fr-FR" sz="2000" b="1" dirty="0">
                <a:solidFill>
                  <a:srgbClr val="000000"/>
                </a:solidFill>
                <a:latin typeface="News Gothic MT"/>
                <a:ea typeface="ＭＳ Ｐゴシック" charset="-128"/>
              </a:rPr>
              <a:t>Global </a:t>
            </a:r>
            <a:r>
              <a:rPr lang="fr-FR" sz="2000" b="1" dirty="0" err="1">
                <a:solidFill>
                  <a:srgbClr val="000000"/>
                </a:solidFill>
                <a:latin typeface="News Gothic MT"/>
                <a:ea typeface="ＭＳ Ｐゴシック" charset="-128"/>
              </a:rPr>
              <a:t>QoL</a:t>
            </a:r>
            <a:r>
              <a:rPr lang="fr-FR" sz="2000" b="1" dirty="0">
                <a:solidFill>
                  <a:srgbClr val="000000"/>
                </a:solidFill>
                <a:latin typeface="News Gothic MT"/>
                <a:ea typeface="ＭＳ Ｐゴシック" charset="-128"/>
              </a:rPr>
              <a:t> </a:t>
            </a:r>
          </a:p>
          <a:p>
            <a:pPr algn="ctr" defTabSz="1066800" fontAlgn="base">
              <a:lnSpc>
                <a:spcPct val="90000"/>
              </a:lnSpc>
              <a:spcBef>
                <a:spcPct val="0"/>
              </a:spcBef>
              <a:spcAft>
                <a:spcPct val="35000"/>
              </a:spcAft>
              <a:defRPr/>
            </a:pPr>
            <a:r>
              <a:rPr lang="fr-FR" sz="2000" b="1" dirty="0" err="1">
                <a:solidFill>
                  <a:srgbClr val="000000"/>
                </a:solidFill>
                <a:latin typeface="News Gothic MT"/>
                <a:ea typeface="ＭＳ Ｐゴシック" charset="-128"/>
              </a:rPr>
              <a:t>Toxicity</a:t>
            </a:r>
            <a:endParaRPr lang="fr-FR" sz="2000" b="1" dirty="0">
              <a:solidFill>
                <a:srgbClr val="000000"/>
              </a:solidFill>
              <a:latin typeface="News Gothic MT"/>
              <a:ea typeface="ＭＳ Ｐゴシック" charset="-128"/>
            </a:endParaRPr>
          </a:p>
          <a:p>
            <a:pPr algn="ctr" defTabSz="1066800" fontAlgn="base">
              <a:lnSpc>
                <a:spcPct val="90000"/>
              </a:lnSpc>
              <a:spcBef>
                <a:spcPct val="0"/>
              </a:spcBef>
              <a:spcAft>
                <a:spcPct val="35000"/>
              </a:spcAft>
              <a:defRPr/>
            </a:pPr>
            <a:r>
              <a:rPr lang="fr-FR" sz="2000" b="1" dirty="0" err="1">
                <a:solidFill>
                  <a:srgbClr val="000000"/>
                </a:solidFill>
                <a:latin typeface="News Gothic MT"/>
                <a:ea typeface="ＭＳ Ｐゴシック" charset="-128"/>
              </a:rPr>
              <a:t>Physical</a:t>
            </a:r>
            <a:r>
              <a:rPr lang="fr-FR" sz="2000" b="1" dirty="0">
                <a:solidFill>
                  <a:srgbClr val="000000"/>
                </a:solidFill>
                <a:latin typeface="News Gothic MT"/>
                <a:ea typeface="ＭＳ Ｐゴシック" charset="-128"/>
              </a:rPr>
              <a:t> </a:t>
            </a:r>
            <a:r>
              <a:rPr lang="fr-FR" sz="2000" b="1" dirty="0" err="1">
                <a:solidFill>
                  <a:srgbClr val="000000"/>
                </a:solidFill>
                <a:latin typeface="News Gothic MT"/>
                <a:ea typeface="ＭＳ Ｐゴシック" charset="-128"/>
              </a:rPr>
              <a:t>Function</a:t>
            </a:r>
            <a:endParaRPr lang="fr-FR" sz="2000" b="1" dirty="0">
              <a:solidFill>
                <a:srgbClr val="000000"/>
              </a:solidFill>
              <a:latin typeface="News Gothic MT"/>
              <a:ea typeface="ＭＳ Ｐゴシック" charset="-128"/>
            </a:endParaRPr>
          </a:p>
          <a:p>
            <a:pPr algn="ctr" defTabSz="1066800" fontAlgn="base">
              <a:lnSpc>
                <a:spcPct val="90000"/>
              </a:lnSpc>
              <a:spcBef>
                <a:spcPct val="0"/>
              </a:spcBef>
              <a:spcAft>
                <a:spcPct val="35000"/>
              </a:spcAft>
              <a:defRPr/>
            </a:pPr>
            <a:endParaRPr lang="fr-FR" sz="2000" dirty="0">
              <a:solidFill>
                <a:srgbClr val="000000"/>
              </a:solidFill>
              <a:latin typeface="News Gothic MT"/>
              <a:ea typeface="ＭＳ Ｐゴシック" charset="-128"/>
            </a:endParaRPr>
          </a:p>
          <a:p>
            <a:pPr algn="ctr" defTabSz="1066800" fontAlgn="base">
              <a:lnSpc>
                <a:spcPct val="90000"/>
              </a:lnSpc>
              <a:spcBef>
                <a:spcPct val="0"/>
              </a:spcBef>
              <a:spcAft>
                <a:spcPct val="35000"/>
              </a:spcAft>
              <a:defRPr/>
            </a:pPr>
            <a:r>
              <a:rPr lang="fr-FR" sz="2000" b="1" dirty="0">
                <a:solidFill>
                  <a:srgbClr val="000000"/>
                </a:solidFill>
                <a:latin typeface="News Gothic MT"/>
                <a:ea typeface="ＭＳ Ｐゴシック" charset="-128"/>
              </a:rPr>
              <a:t>OS, PFS, ORR</a:t>
            </a:r>
          </a:p>
        </p:txBody>
      </p:sp>
      <p:sp>
        <p:nvSpPr>
          <p:cNvPr id="200715" name="ZoneTexte 25"/>
          <p:cNvSpPr txBox="1">
            <a:spLocks noChangeArrowheads="1"/>
          </p:cNvSpPr>
          <p:nvPr/>
        </p:nvSpPr>
        <p:spPr bwMode="auto">
          <a:xfrm>
            <a:off x="1676400" y="1828800"/>
            <a:ext cx="1600200" cy="1570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buChar char="•"/>
              <a:defRPr sz="3200">
                <a:solidFill>
                  <a:schemeClr val="tx1"/>
                </a:solidFill>
                <a:latin typeface="Arial" pitchFamily="34" charset="0"/>
              </a:defRPr>
            </a:lvl1pPr>
            <a:lvl2pPr marL="742950" indent="-285750" defTabSz="457200" eaLnBrk="0" hangingPunct="0">
              <a:buChar char="–"/>
              <a:defRPr sz="2800">
                <a:solidFill>
                  <a:schemeClr val="tx1"/>
                </a:solidFill>
                <a:latin typeface="Arial" pitchFamily="34" charset="0"/>
              </a:defRPr>
            </a:lvl2pPr>
            <a:lvl3pPr marL="1143000" indent="-228600" defTabSz="457200" eaLnBrk="0" hangingPunct="0">
              <a:buChar char="•"/>
              <a:defRPr sz="2400">
                <a:solidFill>
                  <a:schemeClr val="tx1"/>
                </a:solidFill>
                <a:latin typeface="Arial" pitchFamily="34" charset="0"/>
              </a:defRPr>
            </a:lvl3pPr>
            <a:lvl4pPr marL="1600200" indent="-228600" defTabSz="457200" eaLnBrk="0" hangingPunct="0">
              <a:buChar char="–"/>
              <a:defRPr sz="2000">
                <a:solidFill>
                  <a:schemeClr val="tx1"/>
                </a:solidFill>
                <a:latin typeface="Arial" pitchFamily="34" charset="0"/>
              </a:defRPr>
            </a:lvl4pPr>
            <a:lvl5pPr marL="2057400" indent="-228600" defTabSz="457200" eaLnBrk="0" hangingPunct="0">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fr-FR" altLang="en-US" sz="1800" b="1" smtClean="0">
                <a:solidFill>
                  <a:srgbClr val="000000"/>
                </a:solidFill>
              </a:rPr>
              <a:t>Geriatric</a:t>
            </a:r>
          </a:p>
          <a:p>
            <a:pPr eaLnBrk="1" fontAlgn="base" hangingPunct="1">
              <a:spcBef>
                <a:spcPct val="0"/>
              </a:spcBef>
              <a:spcAft>
                <a:spcPct val="0"/>
              </a:spcAft>
              <a:buFontTx/>
              <a:buNone/>
            </a:pPr>
            <a:r>
              <a:rPr lang="fr-FR" altLang="en-US" sz="1800" b="1" smtClean="0">
                <a:solidFill>
                  <a:srgbClr val="000000"/>
                </a:solidFill>
              </a:rPr>
              <a:t>Assessment</a:t>
            </a:r>
          </a:p>
          <a:p>
            <a:pPr eaLnBrk="1" fontAlgn="base" hangingPunct="1">
              <a:spcBef>
                <a:spcPct val="0"/>
              </a:spcBef>
              <a:spcAft>
                <a:spcPct val="0"/>
              </a:spcAft>
              <a:buFontTx/>
              <a:buNone/>
            </a:pPr>
            <a:r>
              <a:rPr lang="fr-FR" altLang="en-US" sz="1600" smtClean="0">
                <a:solidFill>
                  <a:srgbClr val="000000"/>
                </a:solidFill>
              </a:rPr>
              <a:t>PRO/ QoL</a:t>
            </a:r>
          </a:p>
          <a:p>
            <a:pPr eaLnBrk="1" fontAlgn="base" hangingPunct="1">
              <a:spcBef>
                <a:spcPct val="0"/>
              </a:spcBef>
              <a:spcAft>
                <a:spcPct val="0"/>
              </a:spcAft>
              <a:buFontTx/>
              <a:buNone/>
            </a:pPr>
            <a:r>
              <a:rPr lang="fr-FR" altLang="en-US" sz="1600" smtClean="0">
                <a:solidFill>
                  <a:srgbClr val="000000"/>
                </a:solidFill>
              </a:rPr>
              <a:t>Physical Function</a:t>
            </a:r>
          </a:p>
          <a:p>
            <a:pPr eaLnBrk="1" fontAlgn="base" hangingPunct="1">
              <a:spcBef>
                <a:spcPct val="0"/>
              </a:spcBef>
              <a:spcAft>
                <a:spcPct val="0"/>
              </a:spcAft>
              <a:buFontTx/>
              <a:buNone/>
            </a:pPr>
            <a:r>
              <a:rPr lang="fr-FR" altLang="en-US" sz="1200" smtClean="0">
                <a:solidFill>
                  <a:srgbClr val="000000"/>
                </a:solidFill>
              </a:rPr>
              <a:t>Pt Expectations*</a:t>
            </a:r>
          </a:p>
        </p:txBody>
      </p:sp>
      <p:sp>
        <p:nvSpPr>
          <p:cNvPr id="200716" name="ZoneTexte 25"/>
          <p:cNvSpPr txBox="1">
            <a:spLocks noChangeArrowheads="1"/>
          </p:cNvSpPr>
          <p:nvPr/>
        </p:nvSpPr>
        <p:spPr bwMode="auto">
          <a:xfrm>
            <a:off x="3352800" y="2438400"/>
            <a:ext cx="481013" cy="2654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buChar char="•"/>
              <a:defRPr sz="3200">
                <a:solidFill>
                  <a:schemeClr val="tx1"/>
                </a:solidFill>
                <a:latin typeface="Arial" pitchFamily="34" charset="0"/>
              </a:defRPr>
            </a:lvl1pPr>
            <a:lvl2pPr marL="742950" indent="-285750" defTabSz="457200" eaLnBrk="0" hangingPunct="0">
              <a:buChar char="–"/>
              <a:defRPr sz="2800">
                <a:solidFill>
                  <a:schemeClr val="tx1"/>
                </a:solidFill>
                <a:latin typeface="Arial" pitchFamily="34" charset="0"/>
              </a:defRPr>
            </a:lvl2pPr>
            <a:lvl3pPr marL="1143000" indent="-228600" defTabSz="457200" eaLnBrk="0" hangingPunct="0">
              <a:buChar char="•"/>
              <a:defRPr sz="2400">
                <a:solidFill>
                  <a:schemeClr val="tx1"/>
                </a:solidFill>
                <a:latin typeface="Arial" pitchFamily="34" charset="0"/>
              </a:defRPr>
            </a:lvl3pPr>
            <a:lvl4pPr marL="1600200" indent="-228600" defTabSz="457200" eaLnBrk="0" hangingPunct="0">
              <a:buChar char="–"/>
              <a:defRPr sz="2000">
                <a:solidFill>
                  <a:schemeClr val="tx1"/>
                </a:solidFill>
                <a:latin typeface="Arial" pitchFamily="34" charset="0"/>
              </a:defRPr>
            </a:lvl4pPr>
            <a:lvl5pPr marL="2057400" indent="-228600" defTabSz="457200" eaLnBrk="0" hangingPunct="0">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fr-FR" altLang="en-US" sz="2800" smtClean="0">
                <a:solidFill>
                  <a:srgbClr val="000000"/>
                </a:solidFill>
              </a:rPr>
              <a:t>R</a:t>
            </a:r>
          </a:p>
          <a:p>
            <a:pPr eaLnBrk="1" fontAlgn="base" hangingPunct="1">
              <a:spcBef>
                <a:spcPct val="0"/>
              </a:spcBef>
              <a:spcAft>
                <a:spcPct val="0"/>
              </a:spcAft>
              <a:buFontTx/>
              <a:buNone/>
            </a:pPr>
            <a:r>
              <a:rPr lang="fr-FR" altLang="en-US" sz="2800" smtClean="0">
                <a:solidFill>
                  <a:srgbClr val="000000"/>
                </a:solidFill>
              </a:rPr>
              <a:t>A</a:t>
            </a:r>
          </a:p>
          <a:p>
            <a:pPr eaLnBrk="1" fontAlgn="base" hangingPunct="1">
              <a:spcBef>
                <a:spcPct val="0"/>
              </a:spcBef>
              <a:spcAft>
                <a:spcPct val="0"/>
              </a:spcAft>
              <a:buFontTx/>
              <a:buNone/>
            </a:pPr>
            <a:r>
              <a:rPr lang="fr-FR" altLang="en-US" sz="2800" smtClean="0">
                <a:solidFill>
                  <a:srgbClr val="000000"/>
                </a:solidFill>
              </a:rPr>
              <a:t>N</a:t>
            </a:r>
          </a:p>
          <a:p>
            <a:pPr eaLnBrk="1" fontAlgn="base" hangingPunct="1">
              <a:spcBef>
                <a:spcPct val="0"/>
              </a:spcBef>
              <a:spcAft>
                <a:spcPct val="0"/>
              </a:spcAft>
              <a:buFontTx/>
              <a:buNone/>
            </a:pPr>
            <a:r>
              <a:rPr lang="fr-FR" altLang="en-US" sz="2800" smtClean="0">
                <a:solidFill>
                  <a:srgbClr val="000000"/>
                </a:solidFill>
              </a:rPr>
              <a:t>D</a:t>
            </a:r>
          </a:p>
          <a:p>
            <a:pPr eaLnBrk="1" fontAlgn="base" hangingPunct="1">
              <a:spcBef>
                <a:spcPct val="0"/>
              </a:spcBef>
              <a:spcAft>
                <a:spcPct val="0"/>
              </a:spcAft>
              <a:buFontTx/>
              <a:buNone/>
            </a:pPr>
            <a:r>
              <a:rPr lang="fr-FR" altLang="en-US" sz="2800" smtClean="0">
                <a:solidFill>
                  <a:srgbClr val="000000"/>
                </a:solidFill>
              </a:rPr>
              <a:t>O</a:t>
            </a:r>
          </a:p>
          <a:p>
            <a:pPr eaLnBrk="1" fontAlgn="base" hangingPunct="1">
              <a:spcBef>
                <a:spcPct val="0"/>
              </a:spcBef>
              <a:spcAft>
                <a:spcPct val="0"/>
              </a:spcAft>
              <a:buFontTx/>
              <a:buNone/>
            </a:pPr>
            <a:r>
              <a:rPr lang="fr-FR" altLang="en-US" sz="2800" smtClean="0">
                <a:solidFill>
                  <a:srgbClr val="000000"/>
                </a:solidFill>
              </a:rPr>
              <a:t>M</a:t>
            </a:r>
          </a:p>
        </p:txBody>
      </p:sp>
      <p:sp>
        <p:nvSpPr>
          <p:cNvPr id="200717" name="ZoneTexte 25"/>
          <p:cNvSpPr txBox="1">
            <a:spLocks noChangeArrowheads="1"/>
          </p:cNvSpPr>
          <p:nvPr/>
        </p:nvSpPr>
        <p:spPr bwMode="auto">
          <a:xfrm>
            <a:off x="3810000" y="3124200"/>
            <a:ext cx="2562225" cy="338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buChar char="•"/>
              <a:defRPr sz="3200">
                <a:solidFill>
                  <a:schemeClr val="tx1"/>
                </a:solidFill>
                <a:latin typeface="Arial" pitchFamily="34" charset="0"/>
              </a:defRPr>
            </a:lvl1pPr>
            <a:lvl2pPr marL="742950" indent="-285750" defTabSz="457200" eaLnBrk="0" hangingPunct="0">
              <a:buChar char="–"/>
              <a:defRPr sz="2800">
                <a:solidFill>
                  <a:schemeClr val="tx1"/>
                </a:solidFill>
                <a:latin typeface="Arial" pitchFamily="34" charset="0"/>
              </a:defRPr>
            </a:lvl2pPr>
            <a:lvl3pPr marL="1143000" indent="-228600" defTabSz="457200" eaLnBrk="0" hangingPunct="0">
              <a:buChar char="•"/>
              <a:defRPr sz="2400">
                <a:solidFill>
                  <a:schemeClr val="tx1"/>
                </a:solidFill>
                <a:latin typeface="Arial" pitchFamily="34" charset="0"/>
              </a:defRPr>
            </a:lvl3pPr>
            <a:lvl4pPr marL="1600200" indent="-228600" defTabSz="457200" eaLnBrk="0" hangingPunct="0">
              <a:buChar char="–"/>
              <a:defRPr sz="2000">
                <a:solidFill>
                  <a:schemeClr val="tx1"/>
                </a:solidFill>
                <a:latin typeface="Arial" pitchFamily="34" charset="0"/>
              </a:defRPr>
            </a:lvl4pPr>
            <a:lvl5pPr marL="2057400" indent="-228600" defTabSz="457200" eaLnBrk="0" hangingPunct="0">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fr-FR" altLang="en-US" sz="1600" b="1" smtClean="0">
                <a:solidFill>
                  <a:srgbClr val="000000"/>
                </a:solidFill>
              </a:rPr>
              <a:t>(Randomization by site)*</a:t>
            </a:r>
          </a:p>
        </p:txBody>
      </p:sp>
      <p:sp>
        <p:nvSpPr>
          <p:cNvPr id="200718" name="ZoneTexte 25"/>
          <p:cNvSpPr txBox="1">
            <a:spLocks noChangeArrowheads="1"/>
          </p:cNvSpPr>
          <p:nvPr/>
        </p:nvSpPr>
        <p:spPr bwMode="auto">
          <a:xfrm>
            <a:off x="7235825" y="6315075"/>
            <a:ext cx="1898650" cy="6143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buChar char="•"/>
              <a:defRPr sz="3200">
                <a:solidFill>
                  <a:schemeClr val="tx1"/>
                </a:solidFill>
                <a:latin typeface="Arial" pitchFamily="34" charset="0"/>
              </a:defRPr>
            </a:lvl1pPr>
            <a:lvl2pPr marL="742950" indent="-285750" defTabSz="457200" eaLnBrk="0" hangingPunct="0">
              <a:buChar char="–"/>
              <a:defRPr sz="2800">
                <a:solidFill>
                  <a:schemeClr val="tx1"/>
                </a:solidFill>
                <a:latin typeface="Arial" pitchFamily="34" charset="0"/>
              </a:defRPr>
            </a:lvl2pPr>
            <a:lvl3pPr marL="1143000" indent="-228600" defTabSz="457200" eaLnBrk="0" hangingPunct="0">
              <a:buChar char="•"/>
              <a:defRPr sz="2400">
                <a:solidFill>
                  <a:schemeClr val="tx1"/>
                </a:solidFill>
                <a:latin typeface="Arial" pitchFamily="34" charset="0"/>
              </a:defRPr>
            </a:lvl3pPr>
            <a:lvl4pPr marL="1600200" indent="-228600" defTabSz="457200" eaLnBrk="0" hangingPunct="0">
              <a:buChar char="–"/>
              <a:defRPr sz="2000">
                <a:solidFill>
                  <a:schemeClr val="tx1"/>
                </a:solidFill>
                <a:latin typeface="Arial" pitchFamily="34" charset="0"/>
              </a:defRPr>
            </a:lvl4pPr>
            <a:lvl5pPr marL="2057400" indent="-228600" defTabSz="457200" eaLnBrk="0" hangingPunct="0">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fr-FR" altLang="en-US" sz="2000" smtClean="0">
                <a:solidFill>
                  <a:srgbClr val="000000"/>
                </a:solidFill>
              </a:rPr>
              <a:t>* </a:t>
            </a:r>
            <a:r>
              <a:rPr lang="fr-FR" altLang="en-US" sz="1400" smtClean="0">
                <a:solidFill>
                  <a:srgbClr val="000000"/>
                </a:solidFill>
              </a:rPr>
              <a:t>These areas need further discussion</a:t>
            </a:r>
          </a:p>
        </p:txBody>
      </p:sp>
      <p:sp>
        <p:nvSpPr>
          <p:cNvPr id="200719" name="ZoneTexte 25"/>
          <p:cNvSpPr txBox="1">
            <a:spLocks noChangeArrowheads="1"/>
          </p:cNvSpPr>
          <p:nvPr/>
        </p:nvSpPr>
        <p:spPr bwMode="auto">
          <a:xfrm>
            <a:off x="0" y="609600"/>
            <a:ext cx="4267200" cy="584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buChar char="•"/>
              <a:defRPr sz="3200">
                <a:solidFill>
                  <a:schemeClr val="tx1"/>
                </a:solidFill>
                <a:latin typeface="Arial" pitchFamily="34" charset="0"/>
              </a:defRPr>
            </a:lvl1pPr>
            <a:lvl2pPr marL="742950" indent="-285750" defTabSz="457200" eaLnBrk="0" hangingPunct="0">
              <a:buChar char="–"/>
              <a:defRPr sz="2800">
                <a:solidFill>
                  <a:schemeClr val="tx1"/>
                </a:solidFill>
                <a:latin typeface="Arial" pitchFamily="34" charset="0"/>
              </a:defRPr>
            </a:lvl2pPr>
            <a:lvl3pPr marL="1143000" indent="-228600" defTabSz="457200" eaLnBrk="0" hangingPunct="0">
              <a:buChar char="•"/>
              <a:defRPr sz="2400">
                <a:solidFill>
                  <a:schemeClr val="tx1"/>
                </a:solidFill>
                <a:latin typeface="Arial" pitchFamily="34" charset="0"/>
              </a:defRPr>
            </a:lvl3pPr>
            <a:lvl4pPr marL="1600200" indent="-228600" defTabSz="457200" eaLnBrk="0" hangingPunct="0">
              <a:buChar char="–"/>
              <a:defRPr sz="2000">
                <a:solidFill>
                  <a:schemeClr val="tx1"/>
                </a:solidFill>
                <a:latin typeface="Arial" pitchFamily="34" charset="0"/>
              </a:defRPr>
            </a:lvl4pPr>
            <a:lvl5pPr marL="2057400" indent="-228600" defTabSz="457200" eaLnBrk="0" hangingPunct="0">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fr-FR" altLang="en-US" sz="1600" b="1" i="1" smtClean="0">
                <a:solidFill>
                  <a:srgbClr val="C00000"/>
                </a:solidFill>
              </a:rPr>
              <a:t>Does access to GA data lead to better decision-making and improve outcomes?</a:t>
            </a:r>
          </a:p>
        </p:txBody>
      </p:sp>
      <p:sp>
        <p:nvSpPr>
          <p:cNvPr id="33" name="ZoneTexte 25"/>
          <p:cNvSpPr txBox="1">
            <a:spLocks noChangeArrowheads="1"/>
          </p:cNvSpPr>
          <p:nvPr/>
        </p:nvSpPr>
        <p:spPr bwMode="auto">
          <a:xfrm>
            <a:off x="1676400" y="4038600"/>
            <a:ext cx="1524000" cy="1970088"/>
          </a:xfrm>
          <a:prstGeom prst="rect">
            <a:avLst/>
          </a:prstGeom>
          <a:solidFill>
            <a:srgbClr val="FFFFFF"/>
          </a:solidFill>
          <a:ln w="9525">
            <a:noFill/>
            <a:miter lim="800000"/>
            <a:headEnd/>
            <a:tailEnd/>
          </a:ln>
        </p:spPr>
        <p:txBody>
          <a:bodyPr>
            <a:spAutoFit/>
          </a:bodyPr>
          <a:lstStyle/>
          <a:p>
            <a:pPr defTabSz="457200" fontAlgn="base">
              <a:spcBef>
                <a:spcPct val="0"/>
              </a:spcBef>
              <a:spcAft>
                <a:spcPct val="0"/>
              </a:spcAft>
              <a:defRPr/>
            </a:pPr>
            <a:r>
              <a:rPr lang="fr-FR" sz="2000" dirty="0" err="1">
                <a:solidFill>
                  <a:srgbClr val="000000"/>
                </a:solidFill>
              </a:rPr>
              <a:t>Strat</a:t>
            </a:r>
            <a:r>
              <a:rPr lang="fr-FR" sz="2000" dirty="0">
                <a:solidFill>
                  <a:srgbClr val="000000"/>
                </a:solidFill>
              </a:rPr>
              <a:t> </a:t>
            </a:r>
            <a:r>
              <a:rPr lang="fr-FR" sz="2000" dirty="0" err="1">
                <a:solidFill>
                  <a:srgbClr val="000000"/>
                </a:solidFill>
              </a:rPr>
              <a:t>factors</a:t>
            </a:r>
            <a:r>
              <a:rPr lang="fr-FR" sz="2000" dirty="0">
                <a:solidFill>
                  <a:srgbClr val="000000"/>
                </a:solidFill>
              </a:rPr>
              <a:t>:</a:t>
            </a:r>
          </a:p>
          <a:p>
            <a:pPr marL="342900" indent="-342900" defTabSz="457200" fontAlgn="base">
              <a:spcBef>
                <a:spcPct val="0"/>
              </a:spcBef>
              <a:spcAft>
                <a:spcPct val="0"/>
              </a:spcAft>
              <a:buFont typeface="Arial" pitchFamily="34" charset="0"/>
              <a:buChar char="•"/>
              <a:defRPr/>
            </a:pPr>
            <a:r>
              <a:rPr lang="fr-FR" sz="1600" dirty="0" err="1">
                <a:solidFill>
                  <a:srgbClr val="000000"/>
                </a:solidFill>
              </a:rPr>
              <a:t>Histology</a:t>
            </a:r>
            <a:endParaRPr lang="fr-FR" sz="1600" dirty="0">
              <a:solidFill>
                <a:srgbClr val="000000"/>
              </a:solidFill>
            </a:endParaRPr>
          </a:p>
          <a:p>
            <a:pPr marL="342900" indent="-342900" defTabSz="457200" fontAlgn="base">
              <a:spcBef>
                <a:spcPct val="0"/>
              </a:spcBef>
              <a:spcAft>
                <a:spcPct val="0"/>
              </a:spcAft>
              <a:buFont typeface="Arial" pitchFamily="34" charset="0"/>
              <a:buChar char="•"/>
              <a:defRPr/>
            </a:pPr>
            <a:r>
              <a:rPr lang="fr-FR" sz="1600" dirty="0" err="1">
                <a:solidFill>
                  <a:srgbClr val="000000"/>
                </a:solidFill>
              </a:rPr>
              <a:t>Gender</a:t>
            </a:r>
            <a:endParaRPr lang="fr-FR" sz="1600" dirty="0">
              <a:solidFill>
                <a:srgbClr val="000000"/>
              </a:solidFill>
            </a:endParaRPr>
          </a:p>
          <a:p>
            <a:pPr marL="342900" indent="-342900" defTabSz="457200" fontAlgn="base">
              <a:spcBef>
                <a:spcPct val="0"/>
              </a:spcBef>
              <a:spcAft>
                <a:spcPct val="0"/>
              </a:spcAft>
              <a:buFont typeface="Arial" pitchFamily="34" charset="0"/>
              <a:buChar char="•"/>
              <a:defRPr/>
            </a:pPr>
            <a:r>
              <a:rPr lang="fr-FR" sz="1600" dirty="0">
                <a:solidFill>
                  <a:srgbClr val="000000"/>
                </a:solidFill>
              </a:rPr>
              <a:t>Age &gt; 80</a:t>
            </a:r>
          </a:p>
          <a:p>
            <a:pPr defTabSz="457200" fontAlgn="base">
              <a:spcBef>
                <a:spcPct val="0"/>
              </a:spcBef>
              <a:spcAft>
                <a:spcPct val="0"/>
              </a:spcAft>
              <a:defRPr/>
            </a:pPr>
            <a:endParaRPr lang="fr-FR" sz="2000" dirty="0">
              <a:solidFill>
                <a:srgbClr val="000000"/>
              </a:solidFill>
            </a:endParaRPr>
          </a:p>
          <a:p>
            <a:pPr defTabSz="457200" fontAlgn="base">
              <a:spcBef>
                <a:spcPct val="0"/>
              </a:spcBef>
              <a:spcAft>
                <a:spcPct val="0"/>
              </a:spcAft>
              <a:defRPr/>
            </a:pPr>
            <a:endParaRPr lang="fr-FR" sz="1400" dirty="0">
              <a:solidFill>
                <a:srgbClr val="000000"/>
              </a:solidFill>
            </a:endParaRPr>
          </a:p>
        </p:txBody>
      </p:sp>
      <p:sp>
        <p:nvSpPr>
          <p:cNvPr id="200721" name="ZoneTexte 25"/>
          <p:cNvSpPr txBox="1">
            <a:spLocks noChangeArrowheads="1"/>
          </p:cNvSpPr>
          <p:nvPr/>
        </p:nvSpPr>
        <p:spPr bwMode="auto">
          <a:xfrm>
            <a:off x="4338638" y="3825875"/>
            <a:ext cx="2376487" cy="248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a:solidFill>
                  <a:schemeClr val="tx1"/>
                </a:solidFill>
                <a:latin typeface="Arial" pitchFamily="34" charset="0"/>
              </a:defRPr>
            </a:lvl1pPr>
            <a:lvl2pPr marL="742950" indent="-285750" eaLnBrk="0" hangingPunct="0">
              <a:buChar char="–"/>
              <a:defRPr sz="2800">
                <a:solidFill>
                  <a:schemeClr val="tx1"/>
                </a:solidFill>
                <a:latin typeface="Arial" pitchFamily="34" charset="0"/>
              </a:defRPr>
            </a:lvl2pPr>
            <a:lvl3pPr marL="1143000" indent="-228600" eaLnBrk="0" hangingPunct="0">
              <a:buChar char="•"/>
              <a:defRPr sz="2400">
                <a:solidFill>
                  <a:schemeClr val="tx1"/>
                </a:solidFill>
                <a:latin typeface="Arial" pitchFamily="34" charset="0"/>
              </a:defRPr>
            </a:lvl3pPr>
            <a:lvl4pPr marL="1600200" indent="-228600" eaLnBrk="0" hangingPunct="0">
              <a:buChar char="–"/>
              <a:defRPr sz="2000">
                <a:solidFill>
                  <a:schemeClr val="tx1"/>
                </a:solidFill>
                <a:latin typeface="Arial" pitchFamily="34" charset="0"/>
              </a:defRPr>
            </a:lvl4pPr>
            <a:lvl5pPr marL="2057400" indent="-228600" eaLnBrk="0" hangingPunct="0">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b="1" smtClean="0">
                <a:solidFill>
                  <a:srgbClr val="FF0000"/>
                </a:solidFill>
              </a:rPr>
              <a:t>GA knowledge Arm</a:t>
            </a:r>
          </a:p>
          <a:p>
            <a:pPr algn="ctr" eaLnBrk="1" fontAlgn="base" hangingPunct="1">
              <a:spcBef>
                <a:spcPct val="0"/>
              </a:spcBef>
              <a:spcAft>
                <a:spcPct val="0"/>
              </a:spcAft>
              <a:buFontTx/>
              <a:buNone/>
            </a:pPr>
            <a:r>
              <a:rPr lang="en-US" altLang="en-US" sz="1600" b="1" smtClean="0">
                <a:solidFill>
                  <a:srgbClr val="000000"/>
                </a:solidFill>
              </a:rPr>
              <a:t>MD provided GA/ Tox score results &amp; </a:t>
            </a:r>
          </a:p>
          <a:p>
            <a:pPr algn="ctr" eaLnBrk="1" fontAlgn="base" hangingPunct="1">
              <a:spcBef>
                <a:spcPct val="0"/>
              </a:spcBef>
              <a:spcAft>
                <a:spcPct val="0"/>
              </a:spcAft>
              <a:buFontTx/>
              <a:buNone/>
            </a:pPr>
            <a:r>
              <a:rPr lang="en-US" altLang="en-US" sz="1600" b="1" smtClean="0">
                <a:solidFill>
                  <a:srgbClr val="000000"/>
                </a:solidFill>
              </a:rPr>
              <a:t>Implications/ risks</a:t>
            </a:r>
          </a:p>
          <a:p>
            <a:pPr algn="ctr" eaLnBrk="1" fontAlgn="base" hangingPunct="1">
              <a:lnSpc>
                <a:spcPct val="60000"/>
              </a:lnSpc>
              <a:spcBef>
                <a:spcPct val="0"/>
              </a:spcBef>
              <a:spcAft>
                <a:spcPct val="35000"/>
              </a:spcAft>
              <a:buFontTx/>
              <a:buNone/>
            </a:pPr>
            <a:endParaRPr lang="fr-FR" altLang="en-US" sz="1400" smtClean="0">
              <a:solidFill>
                <a:srgbClr val="000000"/>
              </a:solidFill>
              <a:latin typeface="News Gothic MT"/>
              <a:ea typeface="ＭＳ Ｐゴシック" pitchFamily="34" charset="-128"/>
            </a:endParaRPr>
          </a:p>
          <a:p>
            <a:pPr algn="ctr" eaLnBrk="1" fontAlgn="base" hangingPunct="1">
              <a:lnSpc>
                <a:spcPct val="60000"/>
              </a:lnSpc>
              <a:spcBef>
                <a:spcPct val="0"/>
              </a:spcBef>
              <a:spcAft>
                <a:spcPct val="35000"/>
              </a:spcAft>
              <a:buFontTx/>
              <a:buNone/>
            </a:pPr>
            <a:r>
              <a:rPr lang="fr-FR" altLang="en-US" sz="1200" b="1" smtClean="0">
                <a:solidFill>
                  <a:srgbClr val="000000"/>
                </a:solidFill>
                <a:latin typeface="News Gothic MT"/>
                <a:ea typeface="ＭＳ Ｐゴシック" pitchFamily="34" charset="-128"/>
              </a:rPr>
              <a:t>MD allowed to choose dose  &amp;  </a:t>
            </a:r>
          </a:p>
          <a:p>
            <a:pPr algn="ctr" eaLnBrk="1" fontAlgn="base" hangingPunct="1">
              <a:lnSpc>
                <a:spcPct val="60000"/>
              </a:lnSpc>
              <a:spcBef>
                <a:spcPct val="0"/>
              </a:spcBef>
              <a:spcAft>
                <a:spcPct val="35000"/>
              </a:spcAft>
              <a:buFontTx/>
              <a:buNone/>
            </a:pPr>
            <a:r>
              <a:rPr lang="fr-FR" altLang="en-US" sz="1200" b="1" smtClean="0">
                <a:solidFill>
                  <a:srgbClr val="000000"/>
                </a:solidFill>
                <a:latin typeface="News Gothic MT"/>
                <a:ea typeface="ＭＳ Ｐゴシック" pitchFamily="34" charset="-128"/>
              </a:rPr>
              <a:t>regimen  (single/ doublet)</a:t>
            </a:r>
          </a:p>
          <a:p>
            <a:pPr algn="ctr" eaLnBrk="1" fontAlgn="base" hangingPunct="1">
              <a:lnSpc>
                <a:spcPct val="60000"/>
              </a:lnSpc>
              <a:spcBef>
                <a:spcPct val="0"/>
              </a:spcBef>
              <a:spcAft>
                <a:spcPct val="35000"/>
              </a:spcAft>
              <a:buFontTx/>
              <a:buNone/>
            </a:pPr>
            <a:endParaRPr lang="fr-FR" altLang="en-US" sz="1200" b="1" smtClean="0">
              <a:solidFill>
                <a:srgbClr val="000000"/>
              </a:solidFill>
              <a:latin typeface="News Gothic MT"/>
              <a:ea typeface="ＭＳ Ｐゴシック" pitchFamily="34" charset="-128"/>
            </a:endParaRPr>
          </a:p>
          <a:p>
            <a:pPr algn="ctr" eaLnBrk="1" fontAlgn="base" hangingPunct="1">
              <a:lnSpc>
                <a:spcPct val="60000"/>
              </a:lnSpc>
              <a:spcBef>
                <a:spcPct val="0"/>
              </a:spcBef>
              <a:spcAft>
                <a:spcPct val="35000"/>
              </a:spcAft>
              <a:buFontTx/>
              <a:buNone/>
            </a:pPr>
            <a:r>
              <a:rPr lang="fr-FR" altLang="en-US" sz="1400" b="1" smtClean="0">
                <a:solidFill>
                  <a:srgbClr val="000000"/>
                </a:solidFill>
                <a:latin typeface="News Gothic MT"/>
                <a:ea typeface="ＭＳ Ｐゴシック" pitchFamily="34" charset="-128"/>
              </a:rPr>
              <a:t>Pem +/- Carbo</a:t>
            </a:r>
          </a:p>
          <a:p>
            <a:pPr algn="ctr" eaLnBrk="1" fontAlgn="base" hangingPunct="1">
              <a:lnSpc>
                <a:spcPct val="60000"/>
              </a:lnSpc>
              <a:spcBef>
                <a:spcPct val="0"/>
              </a:spcBef>
              <a:spcAft>
                <a:spcPct val="35000"/>
              </a:spcAft>
              <a:buFontTx/>
              <a:buNone/>
            </a:pPr>
            <a:r>
              <a:rPr lang="fr-FR" altLang="en-US" sz="1400" b="1" smtClean="0">
                <a:solidFill>
                  <a:srgbClr val="000000"/>
                </a:solidFill>
                <a:latin typeface="News Gothic MT"/>
                <a:ea typeface="ＭＳ Ｐゴシック" pitchFamily="34" charset="-128"/>
              </a:rPr>
              <a:t>Gem+/- Carbo</a:t>
            </a:r>
          </a:p>
          <a:p>
            <a:pPr algn="ctr" eaLnBrk="1" fontAlgn="base" hangingPunct="1">
              <a:lnSpc>
                <a:spcPct val="60000"/>
              </a:lnSpc>
              <a:spcBef>
                <a:spcPct val="0"/>
              </a:spcBef>
              <a:spcAft>
                <a:spcPct val="35000"/>
              </a:spcAft>
              <a:buFontTx/>
              <a:buNone/>
            </a:pPr>
            <a:r>
              <a:rPr lang="fr-FR" altLang="en-US" sz="1400" b="1" smtClean="0">
                <a:solidFill>
                  <a:srgbClr val="000000"/>
                </a:solidFill>
                <a:latin typeface="News Gothic MT"/>
                <a:ea typeface="ＭＳ Ｐゴシック" pitchFamily="34" charset="-128"/>
              </a:rPr>
              <a:t>Paclitaxel+/- Carrbo </a:t>
            </a:r>
          </a:p>
        </p:txBody>
      </p:sp>
    </p:spTree>
    <p:extLst>
      <p:ext uri="{BB962C8B-B14F-4D97-AF65-F5344CB8AC3E}">
        <p14:creationId xmlns:p14="http://schemas.microsoft.com/office/powerpoint/2010/main" val="31228726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CohenScans\Nov09,2005\JAGS 1985;33 pp 607-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33413"/>
            <a:ext cx="8686800" cy="559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8815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66725" y="152400"/>
            <a:ext cx="8229600" cy="1143000"/>
          </a:xfrm>
        </p:spPr>
        <p:txBody>
          <a:bodyPr/>
          <a:lstStyle/>
          <a:p>
            <a:pPr eaLnBrk="1" hangingPunct="1"/>
            <a:r>
              <a:rPr lang="en-US" altLang="en-US" sz="3200" b="1" smtClean="0">
                <a:solidFill>
                  <a:srgbClr val="FFFF00"/>
                </a:solidFill>
              </a:rPr>
              <a:t>SURVIVORSHIP MANAGEMENT</a:t>
            </a:r>
            <a:r>
              <a:rPr lang="en-US" altLang="en-US" b="1" smtClean="0">
                <a:solidFill>
                  <a:srgbClr val="FFFF00"/>
                </a:solidFill>
              </a:rPr>
              <a:t> </a:t>
            </a:r>
          </a:p>
        </p:txBody>
      </p:sp>
      <p:sp>
        <p:nvSpPr>
          <p:cNvPr id="30723" name="Rectangle 3"/>
          <p:cNvSpPr>
            <a:spLocks noGrp="1" noChangeArrowheads="1"/>
          </p:cNvSpPr>
          <p:nvPr>
            <p:ph type="body" idx="1"/>
          </p:nvPr>
        </p:nvSpPr>
        <p:spPr>
          <a:xfrm>
            <a:off x="304800" y="1524000"/>
            <a:ext cx="8839200" cy="5029200"/>
          </a:xfrm>
        </p:spPr>
        <p:txBody>
          <a:bodyPr/>
          <a:lstStyle/>
          <a:p>
            <a:pPr eaLnBrk="1" hangingPunct="1">
              <a:lnSpc>
                <a:spcPct val="80000"/>
              </a:lnSpc>
              <a:buClr>
                <a:srgbClr val="FF3300"/>
              </a:buClr>
              <a:buFontTx/>
              <a:buNone/>
            </a:pPr>
            <a:r>
              <a:rPr lang="en-US" altLang="en-US" sz="2800" b="1" smtClean="0">
                <a:solidFill>
                  <a:schemeClr val="bg1"/>
                </a:solidFill>
              </a:rPr>
              <a:t>Problem:</a:t>
            </a:r>
          </a:p>
          <a:p>
            <a:pPr eaLnBrk="1" hangingPunct="1">
              <a:lnSpc>
                <a:spcPct val="80000"/>
              </a:lnSpc>
              <a:buClr>
                <a:srgbClr val="FF3300"/>
              </a:buClr>
              <a:buFontTx/>
              <a:buNone/>
            </a:pPr>
            <a:endParaRPr lang="en-US" altLang="en-US" sz="1400" b="1" smtClean="0">
              <a:solidFill>
                <a:schemeClr val="bg1"/>
              </a:solidFill>
            </a:endParaRPr>
          </a:p>
          <a:p>
            <a:pPr eaLnBrk="1" hangingPunct="1">
              <a:lnSpc>
                <a:spcPct val="80000"/>
              </a:lnSpc>
              <a:buClr>
                <a:srgbClr val="FF3300"/>
              </a:buClr>
            </a:pPr>
            <a:r>
              <a:rPr lang="en-US" altLang="en-US" sz="2800" b="1" smtClean="0">
                <a:solidFill>
                  <a:schemeClr val="bg1"/>
                </a:solidFill>
              </a:rPr>
              <a:t>Oncologists do a good job of cancer related management – not so good at comorbidities and functional status</a:t>
            </a:r>
          </a:p>
          <a:p>
            <a:pPr eaLnBrk="1" hangingPunct="1">
              <a:lnSpc>
                <a:spcPct val="80000"/>
              </a:lnSpc>
              <a:buClr>
                <a:srgbClr val="FF3300"/>
              </a:buClr>
              <a:buFontTx/>
              <a:buNone/>
            </a:pPr>
            <a:r>
              <a:rPr lang="en-US" altLang="en-US" sz="1400" b="1" smtClean="0">
                <a:solidFill>
                  <a:schemeClr val="bg1"/>
                </a:solidFill>
              </a:rPr>
              <a:t>		</a:t>
            </a:r>
            <a:endParaRPr lang="en-US" altLang="en-US" sz="1200" b="1" smtClean="0">
              <a:solidFill>
                <a:schemeClr val="bg1"/>
              </a:solidFill>
            </a:endParaRPr>
          </a:p>
          <a:p>
            <a:pPr eaLnBrk="1" hangingPunct="1">
              <a:lnSpc>
                <a:spcPct val="80000"/>
              </a:lnSpc>
              <a:buClr>
                <a:srgbClr val="FF3300"/>
              </a:buClr>
            </a:pPr>
            <a:r>
              <a:rPr lang="en-US" altLang="en-US" sz="2800" b="1" smtClean="0">
                <a:solidFill>
                  <a:schemeClr val="bg1"/>
                </a:solidFill>
              </a:rPr>
              <a:t>Primary care providers do good job of comorbidites and functional status – not so good at cancer related</a:t>
            </a:r>
          </a:p>
          <a:p>
            <a:pPr algn="r" eaLnBrk="1" hangingPunct="1">
              <a:lnSpc>
                <a:spcPct val="80000"/>
              </a:lnSpc>
              <a:buClr>
                <a:srgbClr val="FF3300"/>
              </a:buClr>
              <a:buFontTx/>
              <a:buNone/>
            </a:pPr>
            <a:r>
              <a:rPr lang="en-US" altLang="en-US" sz="2800" b="1" smtClean="0">
                <a:solidFill>
                  <a:schemeClr val="bg1"/>
                </a:solidFill>
              </a:rPr>
              <a:t>			                                 </a:t>
            </a:r>
            <a:r>
              <a:rPr lang="en-US" altLang="en-US" sz="1600" b="1" smtClean="0">
                <a:solidFill>
                  <a:schemeClr val="bg1"/>
                </a:solidFill>
              </a:rPr>
              <a:t>Earle, </a:t>
            </a:r>
            <a:r>
              <a:rPr lang="en-US" altLang="en-US" sz="1600" b="1" i="1" smtClean="0">
                <a:solidFill>
                  <a:schemeClr val="bg1"/>
                </a:solidFill>
              </a:rPr>
              <a:t>Cancer</a:t>
            </a:r>
            <a:r>
              <a:rPr lang="en-US" altLang="en-US" sz="1600" b="1" smtClean="0">
                <a:solidFill>
                  <a:schemeClr val="bg1"/>
                </a:solidFill>
              </a:rPr>
              <a:t>, 101: 1712, 2004</a:t>
            </a:r>
          </a:p>
          <a:p>
            <a:pPr algn="r" eaLnBrk="1" hangingPunct="1">
              <a:lnSpc>
                <a:spcPct val="80000"/>
              </a:lnSpc>
              <a:buClr>
                <a:srgbClr val="FF3300"/>
              </a:buClr>
              <a:buFontTx/>
              <a:buNone/>
            </a:pPr>
            <a:r>
              <a:rPr lang="en-US" altLang="en-US" sz="1600" b="1" smtClean="0"/>
              <a:t>			                                                    </a:t>
            </a:r>
            <a:r>
              <a:rPr lang="en-US" altLang="en-US" sz="1600" b="1" smtClean="0">
                <a:solidFill>
                  <a:schemeClr val="bg1"/>
                </a:solidFill>
              </a:rPr>
              <a:t>Mao, </a:t>
            </a:r>
            <a:r>
              <a:rPr lang="en-US" altLang="en-US" sz="1600" b="1" i="1" smtClean="0">
                <a:solidFill>
                  <a:schemeClr val="bg1"/>
                </a:solidFill>
              </a:rPr>
              <a:t>JCO</a:t>
            </a:r>
            <a:r>
              <a:rPr lang="en-US" altLang="en-US" sz="1600" b="1" smtClean="0">
                <a:solidFill>
                  <a:schemeClr val="bg1"/>
                </a:solidFill>
              </a:rPr>
              <a:t> 27: 933, 2009</a:t>
            </a:r>
          </a:p>
          <a:p>
            <a:pPr eaLnBrk="1" hangingPunct="1">
              <a:lnSpc>
                <a:spcPct val="80000"/>
              </a:lnSpc>
              <a:buClr>
                <a:srgbClr val="FF3300"/>
              </a:buClr>
              <a:buFontTx/>
              <a:buNone/>
            </a:pPr>
            <a:endParaRPr lang="en-US" altLang="en-US" sz="1200" b="1" smtClean="0">
              <a:solidFill>
                <a:schemeClr val="bg1"/>
              </a:solidFill>
            </a:endParaRPr>
          </a:p>
          <a:p>
            <a:pPr eaLnBrk="1" hangingPunct="1">
              <a:spcBef>
                <a:spcPct val="0"/>
              </a:spcBef>
              <a:buClr>
                <a:srgbClr val="FF3300"/>
              </a:buClr>
            </a:pPr>
            <a:r>
              <a:rPr lang="en-US" altLang="en-US" sz="2800" b="1" smtClean="0">
                <a:solidFill>
                  <a:schemeClr val="bg1"/>
                </a:solidFill>
              </a:rPr>
              <a:t>Current care plans concentrate on cancer related issues for the primary care provider</a:t>
            </a:r>
            <a:endParaRPr lang="en-US" altLang="en-US" sz="2400" b="1" smtClean="0">
              <a:solidFill>
                <a:schemeClr val="bg1"/>
              </a:solidFill>
            </a:endParaRPr>
          </a:p>
          <a:p>
            <a:pPr eaLnBrk="1" hangingPunct="1">
              <a:lnSpc>
                <a:spcPct val="80000"/>
              </a:lnSpc>
              <a:buClr>
                <a:srgbClr val="FF3300"/>
              </a:buClr>
              <a:buFontTx/>
              <a:buNone/>
            </a:pPr>
            <a:endParaRPr lang="en-US" altLang="en-US" sz="2400" b="1" smtClean="0">
              <a:solidFill>
                <a:schemeClr val="bg1"/>
              </a:solidFill>
            </a:endParaRPr>
          </a:p>
        </p:txBody>
      </p:sp>
    </p:spTree>
    <p:extLst>
      <p:ext uri="{BB962C8B-B14F-4D97-AF65-F5344CB8AC3E}">
        <p14:creationId xmlns:p14="http://schemas.microsoft.com/office/powerpoint/2010/main" val="13928091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sz="3200" b="1" smtClean="0">
                <a:solidFill>
                  <a:srgbClr val="FFFF00"/>
                </a:solidFill>
              </a:rPr>
              <a:t>SURVIVORSHIP MANAGEMENT (cont.)</a:t>
            </a:r>
          </a:p>
        </p:txBody>
      </p:sp>
      <p:sp>
        <p:nvSpPr>
          <p:cNvPr id="31747" name="Rectangle 3"/>
          <p:cNvSpPr>
            <a:spLocks noGrp="1" noChangeArrowheads="1"/>
          </p:cNvSpPr>
          <p:nvPr>
            <p:ph type="body" idx="1"/>
          </p:nvPr>
        </p:nvSpPr>
        <p:spPr>
          <a:xfrm>
            <a:off x="457200" y="1524000"/>
            <a:ext cx="8229600" cy="4525963"/>
          </a:xfrm>
        </p:spPr>
        <p:txBody>
          <a:bodyPr/>
          <a:lstStyle/>
          <a:p>
            <a:pPr eaLnBrk="1" hangingPunct="1">
              <a:buClr>
                <a:srgbClr val="FF3300"/>
              </a:buClr>
              <a:buFontTx/>
              <a:buNone/>
            </a:pPr>
            <a:r>
              <a:rPr lang="en-US" altLang="en-US" sz="2800" b="1" smtClean="0">
                <a:solidFill>
                  <a:schemeClr val="bg1"/>
                </a:solidFill>
              </a:rPr>
              <a:t>Potential Answers:</a:t>
            </a:r>
          </a:p>
          <a:p>
            <a:pPr eaLnBrk="1" hangingPunct="1">
              <a:buClr>
                <a:srgbClr val="FF3300"/>
              </a:buClr>
              <a:buFontTx/>
              <a:buNone/>
            </a:pPr>
            <a:endParaRPr lang="en-US" altLang="en-US" sz="1200" b="1" smtClean="0">
              <a:solidFill>
                <a:schemeClr val="bg1"/>
              </a:solidFill>
            </a:endParaRPr>
          </a:p>
          <a:p>
            <a:pPr eaLnBrk="1" hangingPunct="1">
              <a:buClr>
                <a:srgbClr val="FF3300"/>
              </a:buClr>
            </a:pPr>
            <a:r>
              <a:rPr lang="en-US" altLang="en-US" sz="2800" b="1" smtClean="0">
                <a:solidFill>
                  <a:schemeClr val="bg1"/>
                </a:solidFill>
              </a:rPr>
              <a:t>Share care, clear communications</a:t>
            </a:r>
          </a:p>
          <a:p>
            <a:pPr eaLnBrk="1" hangingPunct="1">
              <a:buClr>
                <a:srgbClr val="FF3300"/>
              </a:buClr>
              <a:buFontTx/>
              <a:buNone/>
            </a:pPr>
            <a:endParaRPr lang="en-US" altLang="en-US" sz="1200" b="1" smtClean="0">
              <a:solidFill>
                <a:schemeClr val="bg1"/>
              </a:solidFill>
            </a:endParaRPr>
          </a:p>
          <a:p>
            <a:pPr eaLnBrk="1" hangingPunct="1">
              <a:buClr>
                <a:srgbClr val="FF3300"/>
              </a:buClr>
            </a:pPr>
            <a:r>
              <a:rPr lang="en-US" altLang="en-US" sz="2800" b="1" smtClean="0">
                <a:solidFill>
                  <a:schemeClr val="bg1"/>
                </a:solidFill>
              </a:rPr>
              <a:t>Geriatric specific “Survivorship Care Plan” for both oncologists and primary care providers</a:t>
            </a:r>
          </a:p>
          <a:p>
            <a:pPr eaLnBrk="1" hangingPunct="1">
              <a:buClr>
                <a:srgbClr val="FF3300"/>
              </a:buClr>
              <a:buFontTx/>
              <a:buNone/>
            </a:pPr>
            <a:endParaRPr lang="en-US" altLang="en-US" sz="1200" b="1" smtClean="0">
              <a:solidFill>
                <a:schemeClr val="bg1"/>
              </a:solidFill>
            </a:endParaRPr>
          </a:p>
          <a:p>
            <a:pPr eaLnBrk="1" hangingPunct="1">
              <a:buClr>
                <a:srgbClr val="FF3300"/>
              </a:buClr>
            </a:pPr>
            <a:r>
              <a:rPr lang="en-US" altLang="en-US" sz="2800" b="1" smtClean="0">
                <a:solidFill>
                  <a:schemeClr val="bg1"/>
                </a:solidFill>
              </a:rPr>
              <a:t>Oncology providers can use Geriatric Assessment screening to indicate need for further evaluation, e.g. brief CGA</a:t>
            </a:r>
          </a:p>
        </p:txBody>
      </p:sp>
    </p:spTree>
    <p:extLst>
      <p:ext uri="{BB962C8B-B14F-4D97-AF65-F5344CB8AC3E}">
        <p14:creationId xmlns:p14="http://schemas.microsoft.com/office/powerpoint/2010/main" val="4401645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Keepsmi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0"/>
            <a:ext cx="624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373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4804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z="3600" b="1">
                <a:solidFill>
                  <a:srgbClr val="FFFF00"/>
                </a:solidFill>
                <a:latin typeface="Arial" charset="0"/>
              </a:rPr>
              <a:t>ASSESSMENT OF THE ELDERLY PATIENT</a:t>
            </a:r>
          </a:p>
        </p:txBody>
      </p:sp>
      <p:sp>
        <p:nvSpPr>
          <p:cNvPr id="6147" name="Rectangle 3"/>
          <p:cNvSpPr>
            <a:spLocks noGrp="1" noChangeArrowheads="1"/>
          </p:cNvSpPr>
          <p:nvPr>
            <p:ph type="body" sz="half" idx="1"/>
          </p:nvPr>
        </p:nvSpPr>
        <p:spPr>
          <a:xfrm>
            <a:off x="881063" y="2286000"/>
            <a:ext cx="2844800" cy="3124200"/>
          </a:xfrm>
        </p:spPr>
        <p:txBody>
          <a:bodyPr/>
          <a:lstStyle/>
          <a:p>
            <a:pPr>
              <a:buClr>
                <a:srgbClr val="FFFF00"/>
              </a:buClr>
            </a:pPr>
            <a:r>
              <a:rPr lang="en-US" altLang="en-US" b="1">
                <a:solidFill>
                  <a:schemeClr val="bg1"/>
                </a:solidFill>
                <a:latin typeface="Arial" charset="0"/>
              </a:rPr>
              <a:t>Medical</a:t>
            </a:r>
          </a:p>
          <a:p>
            <a:pPr>
              <a:buClr>
                <a:srgbClr val="FFFF00"/>
              </a:buClr>
            </a:pPr>
            <a:r>
              <a:rPr lang="en-US" altLang="en-US" b="1">
                <a:solidFill>
                  <a:schemeClr val="bg1"/>
                </a:solidFill>
                <a:latin typeface="Arial" charset="0"/>
              </a:rPr>
              <a:t>Cognitive</a:t>
            </a:r>
          </a:p>
          <a:p>
            <a:pPr>
              <a:buClr>
                <a:srgbClr val="FFFF00"/>
              </a:buClr>
            </a:pPr>
            <a:r>
              <a:rPr lang="en-US" altLang="en-US" b="1">
                <a:solidFill>
                  <a:schemeClr val="bg1"/>
                </a:solidFill>
                <a:latin typeface="Arial" charset="0"/>
              </a:rPr>
              <a:t>Affective</a:t>
            </a:r>
          </a:p>
          <a:p>
            <a:pPr>
              <a:buClr>
                <a:srgbClr val="FFFF00"/>
              </a:buClr>
            </a:pPr>
            <a:r>
              <a:rPr lang="en-US" altLang="en-US" b="1">
                <a:solidFill>
                  <a:schemeClr val="bg1"/>
                </a:solidFill>
                <a:latin typeface="Arial" charset="0"/>
              </a:rPr>
              <a:t>Functional</a:t>
            </a:r>
          </a:p>
          <a:p>
            <a:pPr>
              <a:buClr>
                <a:srgbClr val="FF0000"/>
              </a:buClr>
              <a:buFontTx/>
              <a:buNone/>
            </a:pPr>
            <a:r>
              <a:rPr lang="en-US" altLang="en-US" b="1">
                <a:solidFill>
                  <a:schemeClr val="bg1"/>
                </a:solidFill>
                <a:latin typeface="Arial" charset="0"/>
              </a:rPr>
              <a:t>	 -  Physical</a:t>
            </a:r>
          </a:p>
          <a:p>
            <a:pPr>
              <a:buClr>
                <a:srgbClr val="FF0000"/>
              </a:buClr>
              <a:buFontTx/>
              <a:buNone/>
            </a:pPr>
            <a:r>
              <a:rPr lang="en-US" altLang="en-US" b="1">
                <a:solidFill>
                  <a:schemeClr val="bg1"/>
                </a:solidFill>
                <a:latin typeface="Arial" charset="0"/>
              </a:rPr>
              <a:t>	 -  Social</a:t>
            </a:r>
          </a:p>
        </p:txBody>
      </p:sp>
      <p:sp>
        <p:nvSpPr>
          <p:cNvPr id="6148" name="Rectangle 4"/>
          <p:cNvSpPr>
            <a:spLocks noGrp="1" noChangeArrowheads="1"/>
          </p:cNvSpPr>
          <p:nvPr>
            <p:ph type="body" sz="half" idx="2"/>
          </p:nvPr>
        </p:nvSpPr>
        <p:spPr>
          <a:xfrm>
            <a:off x="3886200" y="2286000"/>
            <a:ext cx="5029200" cy="2209800"/>
          </a:xfrm>
        </p:spPr>
        <p:txBody>
          <a:bodyPr/>
          <a:lstStyle/>
          <a:p>
            <a:pPr>
              <a:buClr>
                <a:srgbClr val="FFFF00"/>
              </a:buClr>
            </a:pPr>
            <a:r>
              <a:rPr lang="en-US" altLang="en-US" b="1">
                <a:solidFill>
                  <a:schemeClr val="bg1"/>
                </a:solidFill>
                <a:latin typeface="Arial" charset="0"/>
              </a:rPr>
              <a:t>Economic</a:t>
            </a:r>
          </a:p>
          <a:p>
            <a:pPr>
              <a:buClr>
                <a:srgbClr val="FFFF00"/>
              </a:buClr>
            </a:pPr>
            <a:r>
              <a:rPr lang="en-US" altLang="en-US" b="1">
                <a:solidFill>
                  <a:schemeClr val="bg1"/>
                </a:solidFill>
                <a:latin typeface="Arial" charset="0"/>
              </a:rPr>
              <a:t>Social support/caregiver</a:t>
            </a:r>
          </a:p>
          <a:p>
            <a:pPr>
              <a:buClr>
                <a:srgbClr val="FFFF00"/>
              </a:buClr>
            </a:pPr>
            <a:r>
              <a:rPr lang="en-US" altLang="en-US" b="1">
                <a:solidFill>
                  <a:schemeClr val="bg1"/>
                </a:solidFill>
                <a:latin typeface="Arial" charset="0"/>
              </a:rPr>
              <a:t>Environmental</a:t>
            </a:r>
          </a:p>
          <a:p>
            <a:pPr>
              <a:buClr>
                <a:srgbClr val="FFFF00"/>
              </a:buClr>
            </a:pPr>
            <a:r>
              <a:rPr lang="en-US" altLang="en-US" b="1">
                <a:solidFill>
                  <a:schemeClr val="bg1"/>
                </a:solidFill>
                <a:latin typeface="Arial" charset="0"/>
              </a:rPr>
              <a:t>Quality of life/well-being</a:t>
            </a:r>
          </a:p>
          <a:p>
            <a:pPr>
              <a:buClr>
                <a:srgbClr val="FFFF00"/>
              </a:buClr>
            </a:pPr>
            <a:endParaRPr lang="en-US" altLang="en-US" sz="2400"/>
          </a:p>
        </p:txBody>
      </p:sp>
    </p:spTree>
    <p:extLst>
      <p:ext uri="{BB962C8B-B14F-4D97-AF65-F5344CB8AC3E}">
        <p14:creationId xmlns:p14="http://schemas.microsoft.com/office/powerpoint/2010/main" val="2840583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sz="4000" b="1">
                <a:solidFill>
                  <a:srgbClr val="FFFF00"/>
                </a:solidFill>
                <a:latin typeface="Arial" charset="0"/>
              </a:rPr>
              <a:t>GOALS OF GERIATRIC ASSESSMENT</a:t>
            </a:r>
          </a:p>
        </p:txBody>
      </p:sp>
      <p:sp>
        <p:nvSpPr>
          <p:cNvPr id="7171" name="Rectangle 3"/>
          <p:cNvSpPr>
            <a:spLocks noGrp="1" noChangeArrowheads="1"/>
          </p:cNvSpPr>
          <p:nvPr>
            <p:ph type="body" idx="1"/>
          </p:nvPr>
        </p:nvSpPr>
        <p:spPr>
          <a:xfrm>
            <a:off x="685800" y="2438400"/>
            <a:ext cx="7772400" cy="3657600"/>
          </a:xfrm>
        </p:spPr>
        <p:txBody>
          <a:bodyPr/>
          <a:lstStyle/>
          <a:p>
            <a:pPr>
              <a:buClr>
                <a:srgbClr val="FF0000"/>
              </a:buClr>
            </a:pPr>
            <a:r>
              <a:rPr lang="en-US" altLang="en-US" b="1">
                <a:solidFill>
                  <a:schemeClr val="bg1"/>
                </a:solidFill>
                <a:latin typeface="Arial" charset="0"/>
              </a:rPr>
              <a:t>Improve Diagnostic Accuracy</a:t>
            </a:r>
          </a:p>
          <a:p>
            <a:pPr>
              <a:buClr>
                <a:srgbClr val="FF0000"/>
              </a:buClr>
            </a:pPr>
            <a:r>
              <a:rPr lang="en-US" altLang="en-US" b="1">
                <a:solidFill>
                  <a:schemeClr val="bg1"/>
                </a:solidFill>
                <a:latin typeface="Arial" charset="0"/>
              </a:rPr>
              <a:t>Guide Selection of Interventions</a:t>
            </a:r>
          </a:p>
          <a:p>
            <a:pPr>
              <a:buClr>
                <a:srgbClr val="FF0000"/>
              </a:buClr>
            </a:pPr>
            <a:r>
              <a:rPr lang="en-US" altLang="en-US" b="1">
                <a:solidFill>
                  <a:schemeClr val="bg1"/>
                </a:solidFill>
                <a:latin typeface="Arial" charset="0"/>
              </a:rPr>
              <a:t>Recommend optimal environment</a:t>
            </a:r>
          </a:p>
          <a:p>
            <a:pPr>
              <a:buClr>
                <a:srgbClr val="FF0000"/>
              </a:buClr>
            </a:pPr>
            <a:r>
              <a:rPr lang="en-US" altLang="en-US" b="1">
                <a:solidFill>
                  <a:schemeClr val="bg1"/>
                </a:solidFill>
                <a:latin typeface="Arial" charset="0"/>
              </a:rPr>
              <a:t>Predict outcomes</a:t>
            </a:r>
          </a:p>
          <a:p>
            <a:pPr>
              <a:buClr>
                <a:srgbClr val="FF0000"/>
              </a:buClr>
            </a:pPr>
            <a:r>
              <a:rPr lang="en-US" altLang="en-US" b="1">
                <a:solidFill>
                  <a:schemeClr val="bg1"/>
                </a:solidFill>
                <a:latin typeface="Arial" charset="0"/>
              </a:rPr>
              <a:t>Monitor clinical changes</a:t>
            </a:r>
          </a:p>
        </p:txBody>
      </p:sp>
    </p:spTree>
    <p:extLst>
      <p:ext uri="{BB962C8B-B14F-4D97-AF65-F5344CB8AC3E}">
        <p14:creationId xmlns:p14="http://schemas.microsoft.com/office/powerpoint/2010/main" val="329212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JAGS Vol 29 No 11 Nov1981 p5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609600"/>
            <a:ext cx="7696200" cy="565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457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NEJM 25Dec1984 p16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685800"/>
            <a:ext cx="75438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33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AIM Vol 110, No 1 Jan 1,1989 p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066800"/>
            <a:ext cx="87376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48532"/>
      </p:ext>
    </p:extLst>
  </p:cSld>
  <p:clrMapOvr>
    <a:masterClrMapping/>
  </p:clrMapOvr>
  <p:timing>
    <p:tnLst>
      <p:par>
        <p:cTn id="1" dur="indefinite" restart="never" nodeType="tmRoot"/>
      </p:par>
    </p:tnLst>
  </p:timing>
</p:sld>
</file>

<file path=ppt/theme/theme1.xml><?xml version="1.0" encoding="utf-8"?>
<a:theme xmlns:a="http://schemas.openxmlformats.org/drawingml/2006/main" name="CancerApplications07">
  <a:themeElements>
    <a:clrScheme name="CancerApplications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ncerApplications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ncerApplications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ncerApplications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ncerApplications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ncerApplications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ncerApplications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ncerApplications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ncerApplications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ncerApplications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ncerApplications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ncerApplications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ncerApplications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ncerApplications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CancerApplications07">
  <a:themeElements>
    <a:clrScheme name="CancerApplications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ncerApplications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ncerApplications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ncerApplications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ncerApplications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ncerApplications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ncerApplications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ncerApplications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ncerApplications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ncerApplications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ncerApplications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ncerApplications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ncerApplications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ncerApplications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6_CancerApplications07">
  <a:themeElements>
    <a:clrScheme name="CancerApplications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ncerApplications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ncerApplications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ncerApplications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ncerApplications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ncerApplications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ncerApplications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ncerApplications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ncerApplications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ncerApplications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ncerApplications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ncerApplications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ncerApplications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ncerApplications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iom_newiompowerpointtemplate">
  <a:themeElements>
    <a:clrScheme name="Custom 3">
      <a:dk1>
        <a:srgbClr val="000000"/>
      </a:dk1>
      <a:lt1>
        <a:srgbClr val="C4D8E2"/>
      </a:lt1>
      <a:dk2>
        <a:srgbClr val="000000"/>
      </a:dk2>
      <a:lt2>
        <a:srgbClr val="EDE8C4"/>
      </a:lt2>
      <a:accent1>
        <a:srgbClr val="E23D28"/>
      </a:accent1>
      <a:accent2>
        <a:srgbClr val="546856"/>
      </a:accent2>
      <a:accent3>
        <a:srgbClr val="7B8A74"/>
      </a:accent3>
      <a:accent4>
        <a:srgbClr val="000000"/>
      </a:accent4>
      <a:accent5>
        <a:srgbClr val="605677"/>
      </a:accent5>
      <a:accent6>
        <a:srgbClr val="995905"/>
      </a:accent6>
      <a:hlink>
        <a:srgbClr val="0C706B"/>
      </a:hlink>
      <a:folHlink>
        <a:srgbClr val="8E301C"/>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
            <a:srgbClr val="FF3300"/>
          </a:buClr>
          <a:buSzTx/>
          <a:buFontTx/>
          <a:buNone/>
          <a:tabLst/>
          <a:defRPr kumimoji="0" lang="en-US" sz="2400" b="1"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
            <a:srgbClr val="FF3300"/>
          </a:buClr>
          <a:buSzTx/>
          <a:buFontTx/>
          <a:buNone/>
          <a:tabLst/>
          <a:defRPr kumimoji="0" lang="en-US" sz="2400" b="1"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
            <a:srgbClr val="FF3300"/>
          </a:buClr>
          <a:buSzTx/>
          <a:buFontTx/>
          <a:buNone/>
          <a:tabLst/>
          <a:defRPr kumimoji="0" lang="en-US" sz="2400" b="1"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
            <a:srgbClr val="FF3300"/>
          </a:buClr>
          <a:buSzTx/>
          <a:buFontTx/>
          <a:buNone/>
          <a:tabLst/>
          <a:defRPr kumimoji="0" lang="en-US" sz="2400" b="1"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
            <a:srgbClr val="FF3300"/>
          </a:buClr>
          <a:buSzTx/>
          <a:buFontTx/>
          <a:buNone/>
          <a:tabLst/>
          <a:defRPr kumimoji="0" lang="en-US" sz="2400" b="1"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
            <a:srgbClr val="FF3300"/>
          </a:buClr>
          <a:buSzTx/>
          <a:buFontTx/>
          <a:buNone/>
          <a:tabLst/>
          <a:defRPr kumimoji="0" lang="en-US" sz="2400" b="1"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8_CancerApplications07">
  <a:themeElements>
    <a:clrScheme name="CancerApplications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ncerApplications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ncerApplications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ncerApplications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ncerApplications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ncerApplications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ncerApplications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ncerApplications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ncerApplications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ncerApplications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ncerApplications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ncerApplications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ncerApplications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ncerApplications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20037</TotalTime>
  <Words>1325</Words>
  <Application>Microsoft Office PowerPoint</Application>
  <PresentationFormat>On-screen Show (4:3)</PresentationFormat>
  <Paragraphs>447</Paragraphs>
  <Slides>43</Slides>
  <Notes>11</Notes>
  <HiddenSlides>0</HiddenSlides>
  <MMClips>0</MMClips>
  <ScaleCrop>false</ScaleCrop>
  <HeadingPairs>
    <vt:vector size="6" baseType="variant">
      <vt:variant>
        <vt:lpstr>Theme</vt:lpstr>
      </vt:variant>
      <vt:variant>
        <vt:i4>16</vt:i4>
      </vt:variant>
      <vt:variant>
        <vt:lpstr>Embedded OLE Servers</vt:lpstr>
      </vt:variant>
      <vt:variant>
        <vt:i4>1</vt:i4>
      </vt:variant>
      <vt:variant>
        <vt:lpstr>Slide Titles</vt:lpstr>
      </vt:variant>
      <vt:variant>
        <vt:i4>43</vt:i4>
      </vt:variant>
    </vt:vector>
  </HeadingPairs>
  <TitlesOfParts>
    <vt:vector size="60" baseType="lpstr">
      <vt:lpstr>CancerApplications07</vt:lpstr>
      <vt:lpstr>36_CancerApplications07</vt:lpstr>
      <vt:lpstr>2_iom_newiompowerpointtemplate</vt:lpstr>
      <vt:lpstr>1_Default Design</vt:lpstr>
      <vt:lpstr>2_Default Design</vt:lpstr>
      <vt:lpstr>Office Theme</vt:lpstr>
      <vt:lpstr>7_Default Design</vt:lpstr>
      <vt:lpstr>18_CancerApplications07</vt:lpstr>
      <vt:lpstr>Modèle par défaut</vt:lpstr>
      <vt:lpstr>Default Design</vt:lpstr>
      <vt:lpstr>3_Default Design</vt:lpstr>
      <vt:lpstr>4_Default Design</vt:lpstr>
      <vt:lpstr>6_Default Design</vt:lpstr>
      <vt:lpstr>8_Default Design</vt:lpstr>
      <vt:lpstr>11_Default Design</vt:lpstr>
      <vt:lpstr>1_CancerApplications07</vt:lpstr>
      <vt:lpstr>Worksheet</vt:lpstr>
      <vt:lpstr>  Geriatric Assessment and Interventions for Older Cancer Patients:   Past, Present, Future   Harvey Jay Cohen, MD U13 Conference  May 13, 2015 </vt:lpstr>
      <vt:lpstr>GEM Early Stirrings</vt:lpstr>
      <vt:lpstr>PowerPoint Presentation</vt:lpstr>
      <vt:lpstr>PowerPoint Presentation</vt:lpstr>
      <vt:lpstr>ASSESSMENT OF THE ELDERLY PATIENT</vt:lpstr>
      <vt:lpstr>GOALS OF GERIATRIC ASSESSMENT</vt:lpstr>
      <vt:lpstr>PowerPoint Presentation</vt:lpstr>
      <vt:lpstr>PowerPoint Presentation</vt:lpstr>
      <vt:lpstr>PowerPoint Presentation</vt:lpstr>
      <vt:lpstr>PowerPoint Presentation</vt:lpstr>
      <vt:lpstr>PowerPoint Presentation</vt:lpstr>
      <vt:lpstr>GEM Trial Results</vt:lpstr>
      <vt:lpstr>PowerPoint Presentation</vt:lpstr>
      <vt:lpstr>PowerPoint Presentation</vt:lpstr>
      <vt:lpstr>PowerPoint Presentation</vt:lpstr>
      <vt:lpstr>CGA Across the Spectrum</vt:lpstr>
      <vt:lpstr>Comprehensive Geriatric Assessment (CGA)</vt:lpstr>
      <vt:lpstr>COMPREHENSIVE GERIATRIC ASSESSMENT     FOR OLDER CANCER PATIENTS</vt:lpstr>
      <vt:lpstr>GERIATRIC ASSESSMENT FOR ELDERLY CANCER PATIENTS </vt:lpstr>
      <vt:lpstr>PowerPoint Presentation</vt:lpstr>
      <vt:lpstr>EFFECT OF GEM ON SF-36 </vt:lpstr>
      <vt:lpstr>CONCLUSIONS</vt:lpstr>
      <vt:lpstr>CGA-CA:  OTHER APPROACHES</vt:lpstr>
      <vt:lpstr>GERIATRIC ASSESSMENT MEASURES SELECTED BASED ON RELIABILITY, VALIDITY, BREVITY  AND PROGNOSTIC VALUE</vt:lpstr>
      <vt:lpstr>PowerPoint Presentation</vt:lpstr>
      <vt:lpstr>PowerPoint Presentation</vt:lpstr>
      <vt:lpstr>PowerPoint Presentation</vt:lpstr>
      <vt:lpstr>PowerPoint Presentation</vt:lpstr>
      <vt:lpstr>PowerPoint Presentation</vt:lpstr>
      <vt:lpstr>Geriatric Assessment Screening Tools</vt:lpstr>
      <vt:lpstr>GERIATRIC ASSESSMENT FOR ELDERLY CANCER PATIENTS </vt:lpstr>
      <vt:lpstr>PowerPoint Presentation</vt:lpstr>
      <vt:lpstr>Relevance of a Systematic Geriatric Screening and Assessment in Older Patients with Cancer: Results of a Prospective Multicentric Study </vt:lpstr>
      <vt:lpstr>PowerPoint Presentation</vt:lpstr>
      <vt:lpstr>Characterization of the Older Cancer Patient</vt:lpstr>
      <vt:lpstr>Association of Markers and Function</vt:lpstr>
      <vt:lpstr>PowerPoint Presentation</vt:lpstr>
      <vt:lpstr>PowerPoint Presentation</vt:lpstr>
      <vt:lpstr>Proposed Study Schema</vt:lpstr>
      <vt:lpstr>SURVIVORSHIP MANAGEMENT </vt:lpstr>
      <vt:lpstr>SURVIVORSHIP MANAGEMENT (cont.)</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Hofstra-North Shore - LIJ School of Medicine   Challenges and Opportunities at the Cancer / Aging Interface Medical Grand Rounds  September 26, 2013</dc:title>
  <dc:creator>Jamazina Smith</dc:creator>
  <cp:lastModifiedBy>Lowenstein, Lisa</cp:lastModifiedBy>
  <cp:revision>144</cp:revision>
  <cp:lastPrinted>2015-04-21T16:31:13Z</cp:lastPrinted>
  <dcterms:created xsi:type="dcterms:W3CDTF">2013-08-30T19:18:09Z</dcterms:created>
  <dcterms:modified xsi:type="dcterms:W3CDTF">2015-05-11T19:42:34Z</dcterms:modified>
</cp:coreProperties>
</file>